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5" r:id="rId4"/>
    <p:sldId id="259" r:id="rId5"/>
    <p:sldId id="260" r:id="rId6"/>
    <p:sldId id="261" r:id="rId7"/>
    <p:sldId id="262" r:id="rId8"/>
    <p:sldId id="263" r:id="rId9"/>
    <p:sldId id="264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06B4"/>
    <a:srgbClr val="0E035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krot.info/uploads/posts/2020-01/1579316402_9-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9600" y="3048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E035D"/>
                </a:solidFill>
                <a:latin typeface="Monotype Corsiva" pitchFamily="66" charset="0"/>
              </a:rPr>
              <a:t>МБОУ СОШ №34 имени Героя Советского Союза Г. И. Хетагурова</a:t>
            </a:r>
            <a:endParaRPr lang="ru-RU" sz="2400" b="1" dirty="0">
              <a:solidFill>
                <a:srgbClr val="0E035D"/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762000"/>
            <a:ext cx="822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  <a:t>Эковолонтерский отряд  «Зеленая ветвь»</a:t>
            </a:r>
            <a:endParaRPr lang="ru-RU" sz="5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grpSp>
        <p:nvGrpSpPr>
          <p:cNvPr id="7" name="object 4"/>
          <p:cNvGrpSpPr/>
          <p:nvPr/>
        </p:nvGrpSpPr>
        <p:grpSpPr>
          <a:xfrm>
            <a:off x="0" y="1295400"/>
            <a:ext cx="9144000" cy="5334000"/>
            <a:chOff x="-1" y="1523996"/>
            <a:chExt cx="9144000" cy="5334000"/>
          </a:xfrm>
        </p:grpSpPr>
        <p:pic>
          <p:nvPicPr>
            <p:cNvPr id="8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8" y="2928746"/>
              <a:ext cx="2592324" cy="3929250"/>
            </a:xfrm>
            <a:prstGeom prst="rect">
              <a:avLst/>
            </a:prstGeom>
          </p:spPr>
        </p:pic>
        <p:pic>
          <p:nvPicPr>
            <p:cNvPr id="9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55973" y="3140913"/>
              <a:ext cx="4788026" cy="3563239"/>
            </a:xfrm>
            <a:prstGeom prst="rect">
              <a:avLst/>
            </a:prstGeom>
          </p:spPr>
        </p:pic>
        <p:pic>
          <p:nvPicPr>
            <p:cNvPr id="13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24368" y="5085206"/>
              <a:ext cx="288035" cy="288036"/>
            </a:xfrm>
            <a:prstGeom prst="rect">
              <a:avLst/>
            </a:prstGeom>
          </p:spPr>
        </p:pic>
        <p:sp>
          <p:nvSpPr>
            <p:cNvPr id="14" name="object 11"/>
            <p:cNvSpPr/>
            <p:nvPr/>
          </p:nvSpPr>
          <p:spPr>
            <a:xfrm>
              <a:off x="7524368" y="5013198"/>
              <a:ext cx="288290" cy="360045"/>
            </a:xfrm>
            <a:custGeom>
              <a:avLst/>
              <a:gdLst/>
              <a:ahLst/>
              <a:cxnLst/>
              <a:rect l="l" t="t" r="r" b="b"/>
              <a:pathLst>
                <a:path w="288290" h="360045">
                  <a:moveTo>
                    <a:pt x="144017" y="0"/>
                  </a:moveTo>
                  <a:lnTo>
                    <a:pt x="105701" y="6424"/>
                  </a:lnTo>
                  <a:lnTo>
                    <a:pt x="71289" y="24558"/>
                  </a:lnTo>
                  <a:lnTo>
                    <a:pt x="42148" y="52689"/>
                  </a:lnTo>
                  <a:lnTo>
                    <a:pt x="19642" y="89106"/>
                  </a:lnTo>
                  <a:lnTo>
                    <a:pt x="5138" y="132100"/>
                  </a:lnTo>
                  <a:lnTo>
                    <a:pt x="0" y="179958"/>
                  </a:lnTo>
                  <a:lnTo>
                    <a:pt x="5138" y="227826"/>
                  </a:lnTo>
                  <a:lnTo>
                    <a:pt x="19642" y="270843"/>
                  </a:lnTo>
                  <a:lnTo>
                    <a:pt x="42148" y="307292"/>
                  </a:lnTo>
                  <a:lnTo>
                    <a:pt x="71289" y="335454"/>
                  </a:lnTo>
                  <a:lnTo>
                    <a:pt x="105701" y="353610"/>
                  </a:lnTo>
                  <a:lnTo>
                    <a:pt x="144017" y="360044"/>
                  </a:lnTo>
                  <a:lnTo>
                    <a:pt x="182290" y="353610"/>
                  </a:lnTo>
                  <a:lnTo>
                    <a:pt x="216690" y="335454"/>
                  </a:lnTo>
                  <a:lnTo>
                    <a:pt x="245840" y="307292"/>
                  </a:lnTo>
                  <a:lnTo>
                    <a:pt x="268365" y="270843"/>
                  </a:lnTo>
                  <a:lnTo>
                    <a:pt x="282888" y="227826"/>
                  </a:lnTo>
                  <a:lnTo>
                    <a:pt x="288035" y="179958"/>
                  </a:lnTo>
                  <a:lnTo>
                    <a:pt x="282888" y="132100"/>
                  </a:lnTo>
                  <a:lnTo>
                    <a:pt x="268365" y="89106"/>
                  </a:lnTo>
                  <a:lnTo>
                    <a:pt x="245840" y="52689"/>
                  </a:lnTo>
                  <a:lnTo>
                    <a:pt x="216690" y="24558"/>
                  </a:lnTo>
                  <a:lnTo>
                    <a:pt x="182290" y="6424"/>
                  </a:lnTo>
                  <a:lnTo>
                    <a:pt x="144017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1" y="1523996"/>
              <a:ext cx="1298448" cy="1299972"/>
            </a:xfrm>
            <a:prstGeom prst="rect">
              <a:avLst/>
            </a:prstGeom>
          </p:spPr>
        </p:pic>
        <p:pic>
          <p:nvPicPr>
            <p:cNvPr id="17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71599" y="1904996"/>
              <a:ext cx="857516" cy="962571"/>
            </a:xfrm>
            <a:prstGeom prst="rect">
              <a:avLst/>
            </a:prstGeom>
          </p:spPr>
        </p:pic>
        <p:pic>
          <p:nvPicPr>
            <p:cNvPr id="21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19606" y="2560129"/>
              <a:ext cx="225551" cy="117602"/>
            </a:xfrm>
            <a:prstGeom prst="rect">
              <a:avLst/>
            </a:prstGeom>
          </p:spPr>
        </p:pic>
      </p:grpSp>
      <p:pic>
        <p:nvPicPr>
          <p:cNvPr id="27" name="Picture 6" descr="https://www.seekpng.com/png/full/839-8393469_leaf-logo-green-leaf-png-logo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0" y="4572000"/>
            <a:ext cx="344744" cy="228600"/>
          </a:xfrm>
          <a:prstGeom prst="rect">
            <a:avLst/>
          </a:prstGeom>
          <a:noFill/>
        </p:spPr>
      </p:pic>
      <p:pic>
        <p:nvPicPr>
          <p:cNvPr id="28" name="Picture 6" descr="https://www.seekpng.com/png/full/839-8393469_leaf-logo-green-leaf-png-logo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10200" y="4648200"/>
            <a:ext cx="344744" cy="228600"/>
          </a:xfrm>
          <a:prstGeom prst="rect">
            <a:avLst/>
          </a:prstGeom>
          <a:noFill/>
        </p:spPr>
      </p:pic>
      <p:pic>
        <p:nvPicPr>
          <p:cNvPr id="29" name="Picture 6" descr="https://www.seekpng.com/png/full/839-8393469_leaf-logo-green-leaf-png-logo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53200" y="4572000"/>
            <a:ext cx="344744" cy="228600"/>
          </a:xfrm>
          <a:prstGeom prst="rect">
            <a:avLst/>
          </a:prstGeom>
          <a:noFill/>
        </p:spPr>
      </p:pic>
      <p:pic>
        <p:nvPicPr>
          <p:cNvPr id="30" name="Picture 6" descr="https://www.seekpng.com/png/full/839-8393469_leaf-logo-green-leaf-png-logo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20000" y="4800600"/>
            <a:ext cx="344744" cy="228600"/>
          </a:xfrm>
          <a:prstGeom prst="rect">
            <a:avLst/>
          </a:prstGeom>
          <a:noFill/>
        </p:spPr>
      </p:pic>
      <p:pic>
        <p:nvPicPr>
          <p:cNvPr id="33" name="Picture 8" descr="https://pbs.twimg.com/media/DvfU5zGXcAAD01I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1EEF1"/>
              </a:clrFrom>
              <a:clrTo>
                <a:srgbClr val="F1EEF1">
                  <a:alpha val="0"/>
                </a:srgbClr>
              </a:clrTo>
            </a:clrChange>
          </a:blip>
          <a:srcRect l="22857" t="9000" r="19328" b="28000"/>
          <a:stretch>
            <a:fillRect/>
          </a:stretch>
        </p:blipFill>
        <p:spPr bwMode="auto">
          <a:xfrm>
            <a:off x="7391400" y="1371600"/>
            <a:ext cx="1066800" cy="1562987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3276600" y="6396335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i="1" dirty="0" smtClean="0">
                <a:solidFill>
                  <a:srgbClr val="0000CC"/>
                </a:solidFill>
                <a:latin typeface="Monotype Corsiva"/>
                <a:cs typeface="Monotype Corsiva"/>
              </a:rPr>
              <a:t>Владикавказ</a:t>
            </a:r>
            <a:r>
              <a:rPr lang="ru-RU" sz="2400" b="1" i="1" spc="-125" dirty="0" smtClean="0">
                <a:solidFill>
                  <a:srgbClr val="0000CC"/>
                </a:solidFill>
                <a:latin typeface="Monotype Corsiva"/>
                <a:cs typeface="Monotype Corsiva"/>
              </a:rPr>
              <a:t> </a:t>
            </a:r>
            <a:r>
              <a:rPr lang="ru-RU" sz="2400" b="1" i="1" dirty="0" smtClean="0">
                <a:solidFill>
                  <a:srgbClr val="0000CC"/>
                </a:solidFill>
                <a:latin typeface="Monotype Corsiva"/>
                <a:cs typeface="Monotype Corsiva"/>
              </a:rPr>
              <a:t>2020</a:t>
            </a:r>
            <a:endParaRPr lang="ru-RU" sz="2400" dirty="0">
              <a:latin typeface="Monotype Corsiva"/>
              <a:cs typeface="Monotype Corsi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79249"/>
            <a:ext cx="8839200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МЫ </a:t>
            </a: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ЗАЯВЛЯЕМ! </a:t>
            </a:r>
          </a:p>
          <a:p>
            <a:pPr algn="ctr"/>
            <a:r>
              <a:rPr lang="ru-RU" sz="3600" b="1" dirty="0" smtClean="0">
                <a:solidFill>
                  <a:srgbClr val="1B06B4"/>
                </a:solidFill>
                <a:latin typeface="Monotype Corsiva" pitchFamily="66" charset="0"/>
              </a:rPr>
              <a:t>Люди </a:t>
            </a:r>
            <a:r>
              <a:rPr lang="ru-RU" sz="3600" b="1" dirty="0" smtClean="0">
                <a:solidFill>
                  <a:srgbClr val="1B06B4"/>
                </a:solidFill>
                <a:latin typeface="Monotype Corsiva" pitchFamily="66" charset="0"/>
              </a:rPr>
              <a:t>обязаны беречь природу. </a:t>
            </a:r>
            <a:endParaRPr lang="ru-RU" sz="3600" b="1" dirty="0" smtClean="0">
              <a:solidFill>
                <a:srgbClr val="1B06B4"/>
              </a:solidFill>
              <a:latin typeface="Monotype Corsiva" pitchFamily="66" charset="0"/>
            </a:endParaRPr>
          </a:p>
          <a:p>
            <a:pPr algn="ctr"/>
            <a:r>
              <a:rPr lang="ru-RU" sz="3600" b="1" dirty="0" smtClean="0">
                <a:solidFill>
                  <a:srgbClr val="1B06B4"/>
                </a:solidFill>
                <a:latin typeface="Monotype Corsiva" pitchFamily="66" charset="0"/>
              </a:rPr>
              <a:t>Ее </a:t>
            </a:r>
            <a:r>
              <a:rPr lang="ru-RU" sz="3600" b="1" dirty="0" smtClean="0">
                <a:solidFill>
                  <a:srgbClr val="1B06B4"/>
                </a:solidFill>
                <a:latin typeface="Monotype Corsiva" pitchFamily="66" charset="0"/>
              </a:rPr>
              <a:t>сохранение — в их интересах</a:t>
            </a:r>
            <a:r>
              <a:rPr lang="ru-RU" sz="3600" b="1" dirty="0" smtClean="0">
                <a:solidFill>
                  <a:srgbClr val="1B06B4"/>
                </a:solidFill>
                <a:latin typeface="Monotype Corsiva" pitchFamily="66" charset="0"/>
              </a:rPr>
              <a:t>.</a:t>
            </a:r>
          </a:p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НАШЕ </a:t>
            </a: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НЕТ! </a:t>
            </a:r>
            <a:r>
              <a:rPr lang="ru-RU" sz="3600" b="1" dirty="0" smtClean="0">
                <a:solidFill>
                  <a:srgbClr val="1B06B4"/>
                </a:solidFill>
                <a:latin typeface="Monotype Corsiva" pitchFamily="66" charset="0"/>
              </a:rPr>
              <a:t>Любому, что грозит биосфере Земли, угрожает людям, каждому человеку</a:t>
            </a:r>
            <a:r>
              <a:rPr lang="ru-RU" sz="3600" b="1" dirty="0" smtClean="0">
                <a:solidFill>
                  <a:srgbClr val="1B06B4"/>
                </a:solidFill>
                <a:latin typeface="Monotype Corsiva" pitchFamily="66" charset="0"/>
              </a:rPr>
              <a:t>!</a:t>
            </a:r>
          </a:p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НАШЕ</a:t>
            </a: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ДА! </a:t>
            </a:r>
            <a:r>
              <a:rPr lang="ru-RU" sz="3600" b="1" dirty="0" smtClean="0">
                <a:solidFill>
                  <a:srgbClr val="1B06B4"/>
                </a:solidFill>
                <a:latin typeface="Monotype Corsiva" pitchFamily="66" charset="0"/>
              </a:rPr>
              <a:t>Любви и уважению к Природе</a:t>
            </a:r>
            <a:r>
              <a:rPr lang="ru-RU" sz="3600" b="1" dirty="0" smtClean="0">
                <a:solidFill>
                  <a:srgbClr val="1B06B4"/>
                </a:solidFill>
                <a:latin typeface="Monotype Corsiva" pitchFamily="66" charset="0"/>
              </a:rPr>
              <a:t>!</a:t>
            </a:r>
          </a:p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НАШЕ</a:t>
            </a: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ДА! </a:t>
            </a:r>
            <a:r>
              <a:rPr lang="ru-RU" sz="3600" b="1" dirty="0" smtClean="0">
                <a:solidFill>
                  <a:srgbClr val="1B06B4"/>
                </a:solidFill>
                <a:latin typeface="Monotype Corsiva" pitchFamily="66" charset="0"/>
              </a:rPr>
              <a:t>Экологической культуре</a:t>
            </a:r>
            <a:r>
              <a:rPr lang="ru-RU" sz="3600" b="1" dirty="0" smtClean="0">
                <a:solidFill>
                  <a:srgbClr val="1B06B4"/>
                </a:solidFill>
                <a:latin typeface="Monotype Corsiva" pitchFamily="66" charset="0"/>
              </a:rPr>
              <a:t>!</a:t>
            </a:r>
          </a:p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</a:rPr>
              <a:t>Гений человечества должен служить только людям и природе. </a:t>
            </a:r>
            <a:endParaRPr lang="ru-RU" sz="4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</a:rPr>
              <a:t>Лишь </a:t>
            </a:r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</a:rPr>
              <a:t>тот не против нас, </a:t>
            </a:r>
            <a:endParaRPr lang="ru-RU" sz="4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</a:rPr>
              <a:t>кто </a:t>
            </a:r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</a:rPr>
              <a:t>с нами!!!</a:t>
            </a:r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endParaRPr lang="ru-RU" sz="4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4800" y="2286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E035D"/>
                </a:solidFill>
                <a:latin typeface="Monotype Corsiva" pitchFamily="66" charset="0"/>
              </a:rPr>
              <a:t>Мы </a:t>
            </a:r>
            <a:r>
              <a:rPr lang="ru-RU" sz="3200" b="1" dirty="0" smtClean="0">
                <a:solidFill>
                  <a:srgbClr val="0E035D"/>
                </a:solidFill>
                <a:latin typeface="Monotype Corsiva" pitchFamily="66" charset="0"/>
              </a:rPr>
              <a:t>эковолонтеры </a:t>
            </a:r>
            <a:r>
              <a:rPr lang="ru-RU" sz="3200" b="1" dirty="0" smtClean="0">
                <a:solidFill>
                  <a:srgbClr val="0E035D"/>
                </a:solidFill>
                <a:latin typeface="Monotype Corsiva" pitchFamily="66" charset="0"/>
              </a:rPr>
              <a:t>– МБОУ СОШ </a:t>
            </a:r>
            <a:r>
              <a:rPr lang="ru-RU" sz="3200" b="1" spc="5" dirty="0" smtClean="0">
                <a:solidFill>
                  <a:srgbClr val="0E035D"/>
                </a:solidFill>
                <a:latin typeface="Monotype Corsiva" pitchFamily="66" charset="0"/>
              </a:rPr>
              <a:t>№34 имени</a:t>
            </a:r>
            <a:r>
              <a:rPr lang="ru-RU" sz="3200" b="1" spc="-225" dirty="0" smtClean="0">
                <a:solidFill>
                  <a:srgbClr val="0E035D"/>
                </a:solidFill>
                <a:latin typeface="Monotype Corsiva" pitchFamily="66" charset="0"/>
              </a:rPr>
              <a:t> </a:t>
            </a:r>
            <a:r>
              <a:rPr lang="ru-RU" sz="3200" b="1" spc="5" dirty="0" smtClean="0">
                <a:solidFill>
                  <a:srgbClr val="0E035D"/>
                </a:solidFill>
                <a:latin typeface="Monotype Corsiva" pitchFamily="66" charset="0"/>
              </a:rPr>
              <a:t>Героя  </a:t>
            </a:r>
            <a:r>
              <a:rPr lang="ru-RU" sz="3200" b="1" dirty="0" smtClean="0">
                <a:solidFill>
                  <a:srgbClr val="0E035D"/>
                </a:solidFill>
                <a:latin typeface="Monotype Corsiva" pitchFamily="66" charset="0"/>
              </a:rPr>
              <a:t>Советского </a:t>
            </a:r>
            <a:r>
              <a:rPr lang="ru-RU" sz="3200" b="1" spc="5" dirty="0" smtClean="0">
                <a:solidFill>
                  <a:srgbClr val="0E035D"/>
                </a:solidFill>
                <a:latin typeface="Monotype Corsiva" pitchFamily="66" charset="0"/>
              </a:rPr>
              <a:t>Союза Г. </a:t>
            </a:r>
            <a:r>
              <a:rPr lang="ru-RU" sz="3200" b="1" dirty="0" smtClean="0">
                <a:solidFill>
                  <a:srgbClr val="0E035D"/>
                </a:solidFill>
                <a:latin typeface="Monotype Corsiva" pitchFamily="66" charset="0"/>
              </a:rPr>
              <a:t>И. Хетагурова г.</a:t>
            </a:r>
            <a:r>
              <a:rPr lang="ru-RU" sz="3200" b="1" spc="-210" dirty="0" smtClean="0">
                <a:solidFill>
                  <a:srgbClr val="0E035D"/>
                </a:solidFill>
                <a:latin typeface="Monotype Corsiva" pitchFamily="66" charset="0"/>
              </a:rPr>
              <a:t> </a:t>
            </a:r>
            <a:r>
              <a:rPr lang="ru-RU" sz="3200" b="1" dirty="0" smtClean="0">
                <a:solidFill>
                  <a:srgbClr val="0E035D"/>
                </a:solidFill>
                <a:latin typeface="Monotype Corsiva" pitchFamily="66" charset="0"/>
              </a:rPr>
              <a:t>Владикавказа</a:t>
            </a:r>
            <a:endParaRPr lang="ru-RU" sz="3200" b="1" dirty="0">
              <a:solidFill>
                <a:srgbClr val="0E035D"/>
              </a:solidFill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371600"/>
            <a:ext cx="9144000" cy="5750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620" algn="ctr">
              <a:lnSpc>
                <a:spcPct val="100000"/>
              </a:lnSpc>
              <a:spcBef>
                <a:spcPts val="105"/>
              </a:spcBef>
            </a:pPr>
            <a:r>
              <a:rPr lang="ru-RU" sz="4800" b="1" i="1" spc="5" dirty="0" smtClean="0">
                <a:solidFill>
                  <a:srgbClr val="0E035D"/>
                </a:solidFill>
                <a:latin typeface="Monotype Corsiva"/>
                <a:cs typeface="Monotype Corsiva"/>
              </a:rPr>
              <a:t>Наш</a:t>
            </a:r>
            <a:r>
              <a:rPr lang="ru-RU" sz="4800" b="1" i="1" spc="-55" dirty="0" smtClean="0">
                <a:solidFill>
                  <a:srgbClr val="0E035D"/>
                </a:solidFill>
                <a:latin typeface="Monotype Corsiva"/>
                <a:cs typeface="Monotype Corsiva"/>
              </a:rPr>
              <a:t> </a:t>
            </a:r>
            <a:r>
              <a:rPr lang="ru-RU" sz="4800" b="1" i="1" dirty="0" smtClean="0">
                <a:solidFill>
                  <a:srgbClr val="0E035D"/>
                </a:solidFill>
                <a:latin typeface="Monotype Corsiva"/>
                <a:cs typeface="Monotype Corsiva"/>
              </a:rPr>
              <a:t>девиз:</a:t>
            </a:r>
            <a:endParaRPr lang="ru-RU" sz="4800" b="1" dirty="0" smtClean="0">
              <a:solidFill>
                <a:srgbClr val="0E035D"/>
              </a:solidFill>
              <a:latin typeface="Monotype Corsiva"/>
              <a:cs typeface="Monotype Corsiva"/>
            </a:endParaRPr>
          </a:p>
          <a:p>
            <a:pPr marL="3810" algn="ctr">
              <a:lnSpc>
                <a:spcPct val="100000"/>
              </a:lnSpc>
            </a:pPr>
            <a:r>
              <a:rPr lang="ru-RU" sz="3600" b="1" i="1" spc="5" dirty="0" smtClean="0">
                <a:solidFill>
                  <a:srgbClr val="FF0000"/>
                </a:solidFill>
                <a:latin typeface="Monotype Corsiva"/>
                <a:cs typeface="Monotype Corsiva"/>
              </a:rPr>
              <a:t>«За веру </a:t>
            </a:r>
            <a:r>
              <a:rPr lang="ru-RU" sz="3600" b="1" i="1" dirty="0" smtClean="0">
                <a:solidFill>
                  <a:srgbClr val="FF0000"/>
                </a:solidFill>
                <a:latin typeface="Monotype Corsiva"/>
                <a:cs typeface="Monotype Corsiva"/>
              </a:rPr>
              <a:t>и верность, за совесть и</a:t>
            </a:r>
            <a:r>
              <a:rPr lang="ru-RU" sz="3600" b="1" i="1" spc="-229" dirty="0" smtClean="0">
                <a:solidFill>
                  <a:srgbClr val="FF0000"/>
                </a:solidFill>
                <a:latin typeface="Monotype Corsiva"/>
                <a:cs typeface="Monotype Corsiva"/>
              </a:rPr>
              <a:t> </a:t>
            </a:r>
            <a:r>
              <a:rPr lang="ru-RU" sz="3600" b="1" i="1" spc="5" dirty="0" smtClean="0">
                <a:solidFill>
                  <a:srgbClr val="FF0000"/>
                </a:solidFill>
                <a:latin typeface="Monotype Corsiva"/>
                <a:cs typeface="Monotype Corsiva"/>
              </a:rPr>
              <a:t>честь!</a:t>
            </a:r>
            <a:endParaRPr lang="ru-RU" sz="3600" b="1" dirty="0" smtClean="0">
              <a:latin typeface="Monotype Corsiva"/>
              <a:cs typeface="Monotype Corsiva"/>
            </a:endParaRPr>
          </a:p>
          <a:p>
            <a:pPr algn="ctr">
              <a:lnSpc>
                <a:spcPct val="100000"/>
              </a:lnSpc>
            </a:pPr>
            <a:r>
              <a:rPr lang="ru-RU" sz="3600" b="1" i="1" dirty="0" smtClean="0">
                <a:solidFill>
                  <a:srgbClr val="FF0000"/>
                </a:solidFill>
                <a:latin typeface="Monotype Corsiva"/>
                <a:cs typeface="Monotype Corsiva"/>
              </a:rPr>
              <a:t>Пусть </a:t>
            </a:r>
            <a:r>
              <a:rPr lang="ru-RU" sz="3600" b="1" i="1" spc="5" dirty="0" smtClean="0">
                <a:solidFill>
                  <a:srgbClr val="FF0000"/>
                </a:solidFill>
                <a:latin typeface="Monotype Corsiva"/>
                <a:cs typeface="Monotype Corsiva"/>
              </a:rPr>
              <a:t>знает страна, что </a:t>
            </a:r>
            <a:r>
              <a:rPr lang="ru-RU" sz="3600" b="1" i="1" dirty="0" smtClean="0">
                <a:solidFill>
                  <a:srgbClr val="FF0000"/>
                </a:solidFill>
                <a:latin typeface="Monotype Corsiva"/>
                <a:cs typeface="Monotype Corsiva"/>
              </a:rPr>
              <a:t>на свете МЫ</a:t>
            </a:r>
            <a:r>
              <a:rPr lang="ru-RU" sz="3600" b="1" i="1" spc="-320" dirty="0" smtClean="0">
                <a:solidFill>
                  <a:srgbClr val="FF0000"/>
                </a:solidFill>
                <a:latin typeface="Monotype Corsiva"/>
                <a:cs typeface="Monotype Corsiva"/>
              </a:rPr>
              <a:t> </a:t>
            </a:r>
            <a:r>
              <a:rPr lang="ru-RU" sz="3600" b="1" i="1" dirty="0" smtClean="0">
                <a:solidFill>
                  <a:srgbClr val="FF0000"/>
                </a:solidFill>
                <a:latin typeface="Monotype Corsiva"/>
                <a:cs typeface="Monotype Corsiva"/>
              </a:rPr>
              <a:t>ЕСТЬ!»</a:t>
            </a:r>
            <a:endParaRPr lang="ru-RU" sz="3600" b="1" dirty="0" smtClean="0">
              <a:latin typeface="Monotype Corsiva"/>
              <a:cs typeface="Monotype Corsiva"/>
            </a:endParaRPr>
          </a:p>
          <a:p>
            <a:pPr marL="1300480" marR="1281430" algn="ctr">
              <a:lnSpc>
                <a:spcPct val="100000"/>
              </a:lnSpc>
              <a:spcBef>
                <a:spcPts val="55"/>
              </a:spcBef>
            </a:pPr>
            <a:r>
              <a:rPr lang="ru-RU" sz="3600" b="1" i="1" spc="-5" dirty="0" smtClean="0">
                <a:solidFill>
                  <a:srgbClr val="0E035D"/>
                </a:solidFill>
                <a:latin typeface="Monotype Corsiva"/>
                <a:cs typeface="Monotype Corsiva"/>
              </a:rPr>
              <a:t>Мы учимся в </a:t>
            </a:r>
            <a:r>
              <a:rPr lang="ru-RU" sz="3600" b="1" i="1" dirty="0" smtClean="0">
                <a:solidFill>
                  <a:srgbClr val="0E035D"/>
                </a:solidFill>
                <a:latin typeface="Monotype Corsiva"/>
                <a:cs typeface="Monotype Corsiva"/>
              </a:rPr>
              <a:t>школе, </a:t>
            </a:r>
            <a:r>
              <a:rPr lang="ru-RU" sz="3600" b="1" i="1" spc="-5" dirty="0" smtClean="0">
                <a:solidFill>
                  <a:srgbClr val="0E035D"/>
                </a:solidFill>
                <a:latin typeface="Monotype Corsiva"/>
                <a:cs typeface="Monotype Corsiva"/>
              </a:rPr>
              <a:t>растим тополя </a:t>
            </a:r>
          </a:p>
          <a:p>
            <a:pPr marL="1300480" marR="1281430" algn="ctr">
              <a:lnSpc>
                <a:spcPct val="100000"/>
              </a:lnSpc>
              <a:spcBef>
                <a:spcPts val="55"/>
              </a:spcBef>
            </a:pPr>
            <a:r>
              <a:rPr lang="ru-RU" sz="3600" b="1" i="1" spc="-5" dirty="0" smtClean="0">
                <a:solidFill>
                  <a:srgbClr val="0E035D"/>
                </a:solidFill>
                <a:latin typeface="Monotype Corsiva"/>
                <a:cs typeface="Monotype Corsiva"/>
              </a:rPr>
              <a:t>Мы </a:t>
            </a:r>
            <a:r>
              <a:rPr lang="ru-RU" sz="3600" b="1" i="1" spc="-5" dirty="0" smtClean="0">
                <a:solidFill>
                  <a:srgbClr val="0E035D"/>
                </a:solidFill>
                <a:latin typeface="Monotype Corsiva"/>
                <a:cs typeface="Monotype Corsiva"/>
              </a:rPr>
              <a:t>любим походы, леса и</a:t>
            </a:r>
            <a:r>
              <a:rPr lang="ru-RU" sz="3600" b="1" i="1" spc="20" dirty="0" smtClean="0">
                <a:solidFill>
                  <a:srgbClr val="0E035D"/>
                </a:solidFill>
                <a:latin typeface="Monotype Corsiva"/>
                <a:cs typeface="Monotype Corsiva"/>
              </a:rPr>
              <a:t> </a:t>
            </a:r>
            <a:r>
              <a:rPr lang="ru-RU" sz="3600" b="1" i="1" spc="-5" dirty="0" smtClean="0">
                <a:solidFill>
                  <a:srgbClr val="0E035D"/>
                </a:solidFill>
                <a:latin typeface="Monotype Corsiva"/>
                <a:cs typeface="Monotype Corsiva"/>
              </a:rPr>
              <a:t>поля.</a:t>
            </a:r>
            <a:endParaRPr lang="ru-RU" sz="3600" b="1" dirty="0" smtClean="0">
              <a:solidFill>
                <a:srgbClr val="0E035D"/>
              </a:solidFill>
              <a:latin typeface="Monotype Corsiva"/>
              <a:cs typeface="Monotype Corsiva"/>
            </a:endParaRPr>
          </a:p>
          <a:p>
            <a:pPr marL="1073150" marR="1056640" indent="635" algn="ctr">
              <a:lnSpc>
                <a:spcPct val="100000"/>
              </a:lnSpc>
            </a:pPr>
            <a:r>
              <a:rPr lang="ru-RU" sz="3600" b="1" i="1" spc="-10" dirty="0" smtClean="0">
                <a:solidFill>
                  <a:srgbClr val="0E035D"/>
                </a:solidFill>
                <a:latin typeface="Monotype Corsiva"/>
                <a:cs typeface="Monotype Corsiva"/>
              </a:rPr>
              <a:t>Нам </a:t>
            </a:r>
            <a:r>
              <a:rPr lang="ru-RU" sz="3600" b="1" i="1" spc="-5" dirty="0" smtClean="0">
                <a:solidFill>
                  <a:srgbClr val="0E035D"/>
                </a:solidFill>
                <a:latin typeface="Monotype Corsiva"/>
                <a:cs typeface="Monotype Corsiva"/>
              </a:rPr>
              <a:t>в жизни открыты любые </a:t>
            </a:r>
            <a:r>
              <a:rPr lang="ru-RU" sz="3600" b="1" i="1" spc="-5" dirty="0" smtClean="0">
                <a:solidFill>
                  <a:srgbClr val="0E035D"/>
                </a:solidFill>
                <a:latin typeface="Monotype Corsiva"/>
                <a:cs typeface="Monotype Corsiva"/>
              </a:rPr>
              <a:t>пути.</a:t>
            </a:r>
          </a:p>
          <a:p>
            <a:pPr marL="1073150" marR="1056640" indent="635" algn="ctr">
              <a:lnSpc>
                <a:spcPct val="100000"/>
              </a:lnSpc>
            </a:pPr>
            <a:r>
              <a:rPr lang="ru-RU" sz="3600" b="1" i="1" spc="-5" dirty="0" smtClean="0">
                <a:solidFill>
                  <a:srgbClr val="0E035D"/>
                </a:solidFill>
                <a:latin typeface="Monotype Corsiva"/>
                <a:cs typeface="Monotype Corsiva"/>
              </a:rPr>
              <a:t>Мечту </a:t>
            </a:r>
            <a:r>
              <a:rPr lang="ru-RU" sz="3600" b="1" i="1" spc="-5" dirty="0" smtClean="0">
                <a:solidFill>
                  <a:srgbClr val="0E035D"/>
                </a:solidFill>
                <a:latin typeface="Monotype Corsiva"/>
                <a:cs typeface="Monotype Corsiva"/>
              </a:rPr>
              <a:t>претворяя, не собьемся с</a:t>
            </a:r>
            <a:r>
              <a:rPr lang="ru-RU" sz="3600" b="1" i="1" spc="40" dirty="0" smtClean="0">
                <a:solidFill>
                  <a:srgbClr val="0E035D"/>
                </a:solidFill>
                <a:latin typeface="Monotype Corsiva"/>
                <a:cs typeface="Monotype Corsiva"/>
              </a:rPr>
              <a:t> </a:t>
            </a:r>
            <a:r>
              <a:rPr lang="ru-RU" sz="3600" b="1" i="1" spc="-10" dirty="0" smtClean="0">
                <a:solidFill>
                  <a:srgbClr val="0E035D"/>
                </a:solidFill>
                <a:latin typeface="Monotype Corsiva"/>
                <a:cs typeface="Monotype Corsiva"/>
              </a:rPr>
              <a:t>пути.</a:t>
            </a:r>
            <a:endParaRPr lang="ru-RU" sz="3600" b="1" dirty="0" smtClean="0">
              <a:solidFill>
                <a:srgbClr val="0E035D"/>
              </a:solidFill>
              <a:latin typeface="Monotype Corsiva"/>
              <a:cs typeface="Monotype Corsiva"/>
            </a:endParaRPr>
          </a:p>
          <a:p>
            <a:pPr marL="864869" marR="847725" indent="543560" algn="ctr">
              <a:lnSpc>
                <a:spcPct val="100000"/>
              </a:lnSpc>
              <a:spcBef>
                <a:spcPts val="5"/>
              </a:spcBef>
            </a:pPr>
            <a:r>
              <a:rPr lang="ru-RU" sz="3600" b="1" i="1" spc="-5" dirty="0" smtClean="0">
                <a:solidFill>
                  <a:srgbClr val="0E035D"/>
                </a:solidFill>
                <a:latin typeface="Monotype Corsiva"/>
                <a:cs typeface="Monotype Corsiva"/>
              </a:rPr>
              <a:t>Мы цели своей добиваться </a:t>
            </a:r>
            <a:r>
              <a:rPr lang="ru-RU" sz="3600" b="1" i="1" spc="-5" dirty="0" smtClean="0">
                <a:solidFill>
                  <a:srgbClr val="0E035D"/>
                </a:solidFill>
                <a:latin typeface="Monotype Corsiva"/>
                <a:cs typeface="Monotype Corsiva"/>
              </a:rPr>
              <a:t>должны!</a:t>
            </a:r>
          </a:p>
          <a:p>
            <a:pPr marL="864869" marR="847725" indent="543560" algn="ctr">
              <a:lnSpc>
                <a:spcPct val="100000"/>
              </a:lnSpc>
              <a:spcBef>
                <a:spcPts val="5"/>
              </a:spcBef>
            </a:pPr>
            <a:endParaRPr lang="ru-RU" sz="4800" b="1" dirty="0" smtClean="0">
              <a:solidFill>
                <a:srgbClr val="FF0000"/>
              </a:solidFill>
              <a:latin typeface="Monotype Corsiva"/>
              <a:cs typeface="Monotype Corsiva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s34.amsvlad.ru/upload/iblock/60a/60ada0be7c9cd44526efd35a44fa69ad.jpg"/>
          <p:cNvPicPr>
            <a:picLocks noChangeAspect="1" noChangeArrowheads="1"/>
          </p:cNvPicPr>
          <p:nvPr/>
        </p:nvPicPr>
        <p:blipFill>
          <a:blip r:embed="rId2" cstate="print"/>
          <a:srcRect b="30926"/>
          <a:stretch>
            <a:fillRect/>
          </a:stretch>
        </p:blipFill>
        <p:spPr bwMode="auto">
          <a:xfrm>
            <a:off x="609600" y="2362200"/>
            <a:ext cx="8096250" cy="419100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228600" y="381000"/>
            <a:ext cx="861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64869" marR="847725" indent="543560" algn="ctr">
              <a:lnSpc>
                <a:spcPct val="100000"/>
              </a:lnSpc>
              <a:spcBef>
                <a:spcPts val="5"/>
              </a:spcBef>
            </a:pPr>
            <a:r>
              <a:rPr lang="ru-RU" sz="4800" b="1" i="1" spc="-5" dirty="0" smtClean="0">
                <a:solidFill>
                  <a:srgbClr val="FF0000"/>
                </a:solidFill>
                <a:latin typeface="Monotype Corsiva"/>
                <a:cs typeface="Monotype Corsiva"/>
              </a:rPr>
              <a:t>В чистом мире мы едины!</a:t>
            </a:r>
          </a:p>
          <a:p>
            <a:pPr marL="864869" marR="847725" indent="543560" algn="ctr">
              <a:lnSpc>
                <a:spcPct val="100000"/>
              </a:lnSpc>
              <a:spcBef>
                <a:spcPts val="5"/>
              </a:spcBef>
            </a:pPr>
            <a:r>
              <a:rPr lang="ru-RU" sz="4800" b="1" i="1" spc="-5" dirty="0" smtClean="0">
                <a:solidFill>
                  <a:srgbClr val="FF0000"/>
                </a:solidFill>
                <a:latin typeface="Monotype Corsiva"/>
                <a:cs typeface="Monotype Corsiva"/>
              </a:rPr>
              <a:t>И ни кем </a:t>
            </a:r>
            <a:r>
              <a:rPr lang="ru-RU" sz="4800" b="1" i="1" spc="-5" dirty="0" smtClean="0">
                <a:solidFill>
                  <a:srgbClr val="FF0000"/>
                </a:solidFill>
                <a:latin typeface="Monotype Corsiva"/>
                <a:cs typeface="Monotype Corsiva"/>
              </a:rPr>
              <a:t>непобедимы!</a:t>
            </a: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9999"/>
            <a:ext cx="8610600" cy="6317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985" algn="ctr">
              <a:lnSpc>
                <a:spcPct val="100000"/>
              </a:lnSpc>
              <a:spcBef>
                <a:spcPts val="95"/>
              </a:spcBef>
            </a:pPr>
            <a:r>
              <a:rPr lang="ru-RU" sz="2800" b="1" i="1" spc="-5" dirty="0" smtClean="0">
                <a:solidFill>
                  <a:srgbClr val="0E035D"/>
                </a:solidFill>
                <a:latin typeface="Monotype Corsiva"/>
                <a:cs typeface="Monotype Corsiva"/>
              </a:rPr>
              <a:t>Люди </a:t>
            </a:r>
            <a:r>
              <a:rPr lang="ru-RU" sz="2800" b="1" i="1" dirty="0" smtClean="0">
                <a:solidFill>
                  <a:srgbClr val="0E035D"/>
                </a:solidFill>
                <a:latin typeface="Monotype Corsiva"/>
                <a:cs typeface="Monotype Corsiva"/>
              </a:rPr>
              <a:t>обязаны беречь</a:t>
            </a:r>
            <a:r>
              <a:rPr lang="ru-RU" sz="2800" b="1" i="1" spc="-105" dirty="0" smtClean="0">
                <a:solidFill>
                  <a:srgbClr val="0E035D"/>
                </a:solidFill>
                <a:latin typeface="Monotype Corsiva"/>
                <a:cs typeface="Monotype Corsiva"/>
              </a:rPr>
              <a:t> </a:t>
            </a:r>
            <a:r>
              <a:rPr lang="ru-RU" sz="2800" b="1" i="1" dirty="0" smtClean="0">
                <a:solidFill>
                  <a:srgbClr val="0E035D"/>
                </a:solidFill>
                <a:latin typeface="Monotype Corsiva"/>
                <a:cs typeface="Monotype Corsiva"/>
              </a:rPr>
              <a:t>природу.</a:t>
            </a:r>
            <a:endParaRPr lang="ru-RU" sz="2800" dirty="0" smtClean="0">
              <a:solidFill>
                <a:srgbClr val="0E035D"/>
              </a:solidFill>
              <a:latin typeface="Monotype Corsiva"/>
              <a:cs typeface="Monotype Corsiva"/>
            </a:endParaRPr>
          </a:p>
          <a:p>
            <a:pPr marL="10795" algn="ctr">
              <a:lnSpc>
                <a:spcPct val="100000"/>
              </a:lnSpc>
            </a:pPr>
            <a:r>
              <a:rPr lang="ru-RU" sz="2800" b="1" i="1" spc="-10" dirty="0" smtClean="0">
                <a:solidFill>
                  <a:srgbClr val="0E035D"/>
                </a:solidFill>
                <a:latin typeface="Monotype Corsiva"/>
                <a:cs typeface="Monotype Corsiva"/>
              </a:rPr>
              <a:t>Ее </a:t>
            </a:r>
            <a:r>
              <a:rPr lang="ru-RU" sz="2800" b="1" i="1" dirty="0" smtClean="0">
                <a:solidFill>
                  <a:srgbClr val="0E035D"/>
                </a:solidFill>
                <a:latin typeface="Monotype Corsiva"/>
                <a:cs typeface="Monotype Corsiva"/>
              </a:rPr>
              <a:t>сохранение </a:t>
            </a:r>
            <a:r>
              <a:rPr lang="ru-RU" sz="2800" b="1" i="1" spc="-10" dirty="0" smtClean="0">
                <a:solidFill>
                  <a:srgbClr val="0E035D"/>
                </a:solidFill>
                <a:latin typeface="Monotype Corsiva"/>
                <a:cs typeface="Monotype Corsiva"/>
              </a:rPr>
              <a:t>— </a:t>
            </a:r>
            <a:r>
              <a:rPr lang="ru-RU" sz="2800" b="1" i="1" spc="-5" dirty="0" smtClean="0">
                <a:solidFill>
                  <a:srgbClr val="0E035D"/>
                </a:solidFill>
                <a:latin typeface="Monotype Corsiva"/>
                <a:cs typeface="Monotype Corsiva"/>
              </a:rPr>
              <a:t>в </a:t>
            </a:r>
            <a:r>
              <a:rPr lang="ru-RU" sz="2800" b="1" i="1" dirty="0" smtClean="0">
                <a:solidFill>
                  <a:srgbClr val="0E035D"/>
                </a:solidFill>
                <a:latin typeface="Monotype Corsiva"/>
                <a:cs typeface="Monotype Corsiva"/>
              </a:rPr>
              <a:t>наших</a:t>
            </a:r>
            <a:r>
              <a:rPr lang="ru-RU" sz="2800" b="1" i="1" spc="-100" dirty="0" smtClean="0">
                <a:solidFill>
                  <a:srgbClr val="0E035D"/>
                </a:solidFill>
                <a:latin typeface="Monotype Corsiva"/>
                <a:cs typeface="Monotype Corsiva"/>
              </a:rPr>
              <a:t> </a:t>
            </a:r>
            <a:r>
              <a:rPr lang="ru-RU" sz="2800" b="1" i="1" dirty="0" smtClean="0">
                <a:solidFill>
                  <a:srgbClr val="0E035D"/>
                </a:solidFill>
                <a:latin typeface="Monotype Corsiva"/>
                <a:cs typeface="Monotype Corsiva"/>
              </a:rPr>
              <a:t>интересах.</a:t>
            </a:r>
            <a:endParaRPr lang="ru-RU" sz="2800" dirty="0" smtClean="0">
              <a:solidFill>
                <a:srgbClr val="0E035D"/>
              </a:solidFill>
              <a:latin typeface="Monotype Corsiva"/>
              <a:cs typeface="Monotype Corsiva"/>
            </a:endParaRPr>
          </a:p>
          <a:p>
            <a:pPr marL="12065" marR="5080" indent="6350" algn="ctr">
              <a:lnSpc>
                <a:spcPct val="100000"/>
              </a:lnSpc>
            </a:pPr>
            <a:r>
              <a:rPr lang="ru-RU" sz="2800" b="1" i="1" dirty="0" smtClean="0">
                <a:solidFill>
                  <a:srgbClr val="0E035D"/>
                </a:solidFill>
                <a:latin typeface="Monotype Corsiva"/>
                <a:cs typeface="Monotype Corsiva"/>
              </a:rPr>
              <a:t>Мы </a:t>
            </a:r>
            <a:r>
              <a:rPr lang="ru-RU" sz="2800" b="1" i="1" spc="-5" dirty="0" smtClean="0">
                <a:solidFill>
                  <a:srgbClr val="0E035D"/>
                </a:solidFill>
                <a:latin typeface="Monotype Corsiva"/>
                <a:cs typeface="Monotype Corsiva"/>
              </a:rPr>
              <a:t>- </a:t>
            </a:r>
            <a:r>
              <a:rPr lang="ru-RU" sz="2800" b="1" i="1" dirty="0" smtClean="0">
                <a:solidFill>
                  <a:srgbClr val="0E035D"/>
                </a:solidFill>
                <a:latin typeface="Monotype Corsiva"/>
                <a:cs typeface="Monotype Corsiva"/>
              </a:rPr>
              <a:t>эковолонтеры, </a:t>
            </a:r>
            <a:r>
              <a:rPr lang="ru-RU" sz="2800" b="1" i="1" dirty="0" smtClean="0">
                <a:solidFill>
                  <a:srgbClr val="0E035D"/>
                </a:solidFill>
                <a:latin typeface="Monotype Corsiva"/>
                <a:cs typeface="Monotype Corsiva"/>
              </a:rPr>
              <a:t>поэтому наши дела, поступки,  </a:t>
            </a:r>
            <a:endParaRPr lang="ru-RU" sz="2800" b="1" i="1" dirty="0" smtClean="0">
              <a:solidFill>
                <a:srgbClr val="0E035D"/>
              </a:solidFill>
              <a:latin typeface="Monotype Corsiva"/>
              <a:cs typeface="Monotype Corsiva"/>
            </a:endParaRPr>
          </a:p>
          <a:p>
            <a:pPr marL="12065" marR="5080" indent="6350" algn="ctr">
              <a:lnSpc>
                <a:spcPct val="100000"/>
              </a:lnSpc>
            </a:pPr>
            <a:r>
              <a:rPr lang="ru-RU" sz="2800" b="1" i="1" dirty="0" smtClean="0">
                <a:solidFill>
                  <a:srgbClr val="0E035D"/>
                </a:solidFill>
                <a:latin typeface="Monotype Corsiva"/>
                <a:cs typeface="Monotype Corsiva"/>
              </a:rPr>
              <a:t>помыслы </a:t>
            </a:r>
            <a:r>
              <a:rPr lang="ru-RU" sz="2800" b="1" i="1" dirty="0" smtClean="0">
                <a:solidFill>
                  <a:srgbClr val="0E035D"/>
                </a:solidFill>
                <a:latin typeface="Monotype Corsiva"/>
                <a:cs typeface="Monotype Corsiva"/>
              </a:rPr>
              <a:t>подчинены делу сохранения природного</a:t>
            </a:r>
            <a:r>
              <a:rPr lang="ru-RU" sz="2800" b="1" i="1" spc="-285" dirty="0" smtClean="0">
                <a:solidFill>
                  <a:srgbClr val="0E035D"/>
                </a:solidFill>
                <a:latin typeface="Monotype Corsiva"/>
                <a:cs typeface="Monotype Corsiva"/>
              </a:rPr>
              <a:t> </a:t>
            </a:r>
            <a:r>
              <a:rPr lang="ru-RU" sz="2800" b="1" i="1" dirty="0" smtClean="0">
                <a:solidFill>
                  <a:srgbClr val="0E035D"/>
                </a:solidFill>
                <a:latin typeface="Monotype Corsiva"/>
                <a:cs typeface="Monotype Corsiva"/>
              </a:rPr>
              <a:t>наследия  нашей планеты. Ежегодно </a:t>
            </a:r>
            <a:r>
              <a:rPr lang="ru-RU" sz="2800" b="1" i="1" dirty="0" smtClean="0">
                <a:solidFill>
                  <a:srgbClr val="0E035D"/>
                </a:solidFill>
                <a:latin typeface="Monotype Corsiva"/>
                <a:cs typeface="Monotype Corsiva"/>
              </a:rPr>
              <a:t>мы </a:t>
            </a:r>
            <a:r>
              <a:rPr lang="ru-RU" sz="2800" b="1" i="1" dirty="0" smtClean="0">
                <a:solidFill>
                  <a:srgbClr val="0E035D"/>
                </a:solidFill>
                <a:latin typeface="Monotype Corsiva"/>
                <a:cs typeface="Monotype Corsiva"/>
              </a:rPr>
              <a:t>участвуем </a:t>
            </a:r>
            <a:r>
              <a:rPr lang="ru-RU" sz="2800" b="1" i="1" spc="-5" dirty="0" smtClean="0">
                <a:solidFill>
                  <a:srgbClr val="0E035D"/>
                </a:solidFill>
                <a:latin typeface="Monotype Corsiva"/>
                <a:cs typeface="Monotype Corsiva"/>
              </a:rPr>
              <a:t>в экологических  </a:t>
            </a:r>
            <a:r>
              <a:rPr lang="ru-RU" sz="2800" b="1" i="1" dirty="0" smtClean="0">
                <a:solidFill>
                  <a:srgbClr val="0E035D"/>
                </a:solidFill>
                <a:latin typeface="Monotype Corsiva"/>
                <a:cs typeface="Monotype Corsiva"/>
              </a:rPr>
              <a:t>проектах </a:t>
            </a:r>
            <a:r>
              <a:rPr lang="ru-RU" sz="2800" b="1" i="1" spc="-5" dirty="0" smtClean="0">
                <a:solidFill>
                  <a:srgbClr val="0E035D"/>
                </a:solidFill>
                <a:latin typeface="Monotype Corsiva"/>
                <a:cs typeface="Monotype Corsiva"/>
              </a:rPr>
              <a:t>и</a:t>
            </a:r>
            <a:r>
              <a:rPr lang="ru-RU" sz="2800" b="1" i="1" spc="-45" dirty="0" smtClean="0">
                <a:solidFill>
                  <a:srgbClr val="0E035D"/>
                </a:solidFill>
                <a:latin typeface="Monotype Corsiva"/>
                <a:cs typeface="Monotype Corsiva"/>
              </a:rPr>
              <a:t> </a:t>
            </a:r>
            <a:r>
              <a:rPr lang="ru-RU" sz="2800" b="1" i="1" dirty="0" smtClean="0">
                <a:solidFill>
                  <a:srgbClr val="0E035D"/>
                </a:solidFill>
                <a:latin typeface="Monotype Corsiva"/>
                <a:cs typeface="Monotype Corsiva"/>
              </a:rPr>
              <a:t>акциях.</a:t>
            </a:r>
            <a:endParaRPr lang="ru-RU" sz="2800" dirty="0" smtClean="0">
              <a:solidFill>
                <a:srgbClr val="0E035D"/>
              </a:solidFill>
              <a:latin typeface="Monotype Corsiva"/>
              <a:cs typeface="Monotype Corsiva"/>
            </a:endParaRPr>
          </a:p>
          <a:p>
            <a:pPr marL="2546985" indent="-440690">
              <a:lnSpc>
                <a:spcPts val="5075"/>
              </a:lnSpc>
              <a:buSzPct val="97727"/>
              <a:buFont typeface="Wingdings"/>
              <a:buChar char=""/>
              <a:tabLst>
                <a:tab pos="2547620" algn="l"/>
              </a:tabLst>
            </a:pPr>
            <a:r>
              <a:rPr lang="ru-RU" sz="4400" b="1" i="1" dirty="0" smtClean="0">
                <a:solidFill>
                  <a:srgbClr val="FF0000"/>
                </a:solidFill>
                <a:latin typeface="Monotype Corsiva"/>
                <a:cs typeface="Monotype Corsiva"/>
              </a:rPr>
              <a:t>«Сохрани</a:t>
            </a:r>
            <a:r>
              <a:rPr lang="ru-RU" sz="4400" b="1" i="1" spc="-40" dirty="0" smtClean="0">
                <a:solidFill>
                  <a:srgbClr val="FF0000"/>
                </a:solidFill>
                <a:latin typeface="Monotype Corsiva"/>
                <a:cs typeface="Monotype Corsiva"/>
              </a:rPr>
              <a:t> </a:t>
            </a:r>
            <a:r>
              <a:rPr lang="ru-RU" sz="4400" b="1" i="1" dirty="0" smtClean="0">
                <a:solidFill>
                  <a:srgbClr val="FF0000"/>
                </a:solidFill>
                <a:latin typeface="Monotype Corsiva"/>
                <a:cs typeface="Monotype Corsiva"/>
              </a:rPr>
              <a:t>Лес!»</a:t>
            </a:r>
            <a:endParaRPr lang="ru-RU" sz="4400" dirty="0" smtClean="0">
              <a:latin typeface="Monotype Corsiva"/>
              <a:cs typeface="Monotype Corsiva"/>
            </a:endParaRPr>
          </a:p>
          <a:p>
            <a:pPr marL="2000250" indent="-441325">
              <a:lnSpc>
                <a:spcPct val="100000"/>
              </a:lnSpc>
              <a:spcBef>
                <a:spcPts val="5"/>
              </a:spcBef>
              <a:buSzPct val="97727"/>
              <a:buFont typeface="Wingdings"/>
              <a:buChar char=""/>
              <a:tabLst>
                <a:tab pos="2000885" algn="l"/>
              </a:tabLst>
            </a:pPr>
            <a:r>
              <a:rPr lang="ru-RU" sz="4400" b="1" i="1" dirty="0" smtClean="0">
                <a:solidFill>
                  <a:srgbClr val="FF0000"/>
                </a:solidFill>
                <a:latin typeface="Monotype Corsiva"/>
                <a:cs typeface="Monotype Corsiva"/>
              </a:rPr>
              <a:t>«Посади свое</a:t>
            </a:r>
            <a:r>
              <a:rPr lang="ru-RU" sz="4400" b="1" i="1" spc="-90" dirty="0" smtClean="0">
                <a:solidFill>
                  <a:srgbClr val="FF0000"/>
                </a:solidFill>
                <a:latin typeface="Monotype Corsiva"/>
                <a:cs typeface="Monotype Corsiva"/>
              </a:rPr>
              <a:t> </a:t>
            </a:r>
            <a:r>
              <a:rPr lang="ru-RU" sz="4400" b="1" i="1" dirty="0" smtClean="0">
                <a:solidFill>
                  <a:srgbClr val="FF0000"/>
                </a:solidFill>
                <a:latin typeface="Monotype Corsiva"/>
                <a:cs typeface="Monotype Corsiva"/>
              </a:rPr>
              <a:t>дерево»</a:t>
            </a:r>
            <a:endParaRPr lang="ru-RU" sz="4400" dirty="0" smtClean="0">
              <a:latin typeface="Monotype Corsiva"/>
              <a:cs typeface="Monotype Corsiva"/>
            </a:endParaRPr>
          </a:p>
          <a:p>
            <a:pPr marL="2665730" lvl="1" indent="-440690">
              <a:lnSpc>
                <a:spcPct val="100000"/>
              </a:lnSpc>
              <a:buSzPct val="97727"/>
              <a:buFont typeface="Wingdings"/>
              <a:buChar char=""/>
              <a:tabLst>
                <a:tab pos="2666365" algn="l"/>
              </a:tabLst>
            </a:pPr>
            <a:r>
              <a:rPr lang="ru-RU" sz="4400" b="1" i="1" dirty="0" smtClean="0">
                <a:solidFill>
                  <a:srgbClr val="FF0000"/>
                </a:solidFill>
                <a:latin typeface="Monotype Corsiva"/>
                <a:cs typeface="Monotype Corsiva"/>
              </a:rPr>
              <a:t>«День</a:t>
            </a:r>
            <a:r>
              <a:rPr lang="ru-RU" sz="4400" b="1" i="1" spc="-45" dirty="0" smtClean="0">
                <a:solidFill>
                  <a:srgbClr val="FF0000"/>
                </a:solidFill>
                <a:latin typeface="Monotype Corsiva"/>
                <a:cs typeface="Monotype Corsiva"/>
              </a:rPr>
              <a:t> </a:t>
            </a:r>
            <a:r>
              <a:rPr lang="ru-RU" sz="4400" b="1" i="1" dirty="0" smtClean="0">
                <a:solidFill>
                  <a:srgbClr val="FF0000"/>
                </a:solidFill>
                <a:latin typeface="Monotype Corsiva"/>
                <a:cs typeface="Monotype Corsiva"/>
              </a:rPr>
              <a:t>Земли»</a:t>
            </a:r>
            <a:endParaRPr lang="ru-RU" sz="4400" dirty="0" smtClean="0">
              <a:latin typeface="Monotype Corsiva"/>
              <a:cs typeface="Monotype Corsiva"/>
            </a:endParaRPr>
          </a:p>
          <a:p>
            <a:pPr marL="1777364" indent="-440690">
              <a:lnSpc>
                <a:spcPct val="100000"/>
              </a:lnSpc>
              <a:buSzPct val="97727"/>
              <a:buFont typeface="Wingdings"/>
              <a:buChar char=""/>
              <a:tabLst>
                <a:tab pos="1778000" algn="l"/>
                <a:tab pos="4545330" algn="l"/>
              </a:tabLst>
            </a:pPr>
            <a:r>
              <a:rPr lang="ru-RU" sz="4400" b="1" i="1" dirty="0" smtClean="0">
                <a:solidFill>
                  <a:srgbClr val="FF0000"/>
                </a:solidFill>
                <a:latin typeface="Monotype Corsiva"/>
                <a:cs typeface="Monotype Corsiva"/>
              </a:rPr>
              <a:t>«Памятник	у</a:t>
            </a:r>
            <a:r>
              <a:rPr lang="ru-RU" sz="4400" b="1" i="1" spc="-5" dirty="0" smtClean="0">
                <a:solidFill>
                  <a:srgbClr val="FF0000"/>
                </a:solidFill>
                <a:latin typeface="Monotype Corsiva"/>
                <a:cs typeface="Monotype Corsiva"/>
              </a:rPr>
              <a:t> </a:t>
            </a:r>
            <a:r>
              <a:rPr lang="ru-RU" sz="4400" b="1" i="1" dirty="0" smtClean="0">
                <a:solidFill>
                  <a:srgbClr val="FF0000"/>
                </a:solidFill>
                <a:latin typeface="Monotype Corsiva"/>
                <a:cs typeface="Monotype Corsiva"/>
              </a:rPr>
              <a:t>дороги»</a:t>
            </a:r>
            <a:endParaRPr lang="ru-RU" sz="4400" dirty="0" smtClean="0">
              <a:latin typeface="Monotype Corsiva"/>
              <a:cs typeface="Monotype Corsiva"/>
            </a:endParaRPr>
          </a:p>
          <a:p>
            <a:pPr marL="2976880" lvl="1" indent="-441325">
              <a:lnSpc>
                <a:spcPct val="100000"/>
              </a:lnSpc>
              <a:buSzPct val="97727"/>
              <a:buFont typeface="Wingdings"/>
              <a:buChar char=""/>
              <a:tabLst>
                <a:tab pos="2977515" algn="l"/>
              </a:tabLst>
            </a:pPr>
            <a:r>
              <a:rPr lang="ru-RU" sz="4400" b="1" i="1" dirty="0" smtClean="0">
                <a:solidFill>
                  <a:srgbClr val="FF0000"/>
                </a:solidFill>
                <a:latin typeface="Monotype Corsiva"/>
                <a:cs typeface="Monotype Corsiva"/>
              </a:rPr>
              <a:t>Субботник</a:t>
            </a:r>
            <a:endParaRPr lang="ru-RU" sz="4400" dirty="0" smtClean="0">
              <a:latin typeface="Monotype Corsiva"/>
              <a:cs typeface="Monotype Corsiva"/>
            </a:endParaRPr>
          </a:p>
          <a:p>
            <a:endParaRPr lang="ru-RU" dirty="0"/>
          </a:p>
        </p:txBody>
      </p:sp>
      <p:pic>
        <p:nvPicPr>
          <p:cNvPr id="3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96200" y="2286000"/>
            <a:ext cx="1224140" cy="1376172"/>
          </a:xfrm>
          <a:prstGeom prst="rect">
            <a:avLst/>
          </a:prstGeom>
        </p:spPr>
      </p:pic>
      <p:pic>
        <p:nvPicPr>
          <p:cNvPr id="4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96200" y="228600"/>
            <a:ext cx="781432" cy="878142"/>
          </a:xfrm>
          <a:prstGeom prst="rect">
            <a:avLst/>
          </a:prstGeom>
        </p:spPr>
      </p:pic>
      <p:pic>
        <p:nvPicPr>
          <p:cNvPr id="5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3532" y="12"/>
            <a:ext cx="1297940" cy="122414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62800" y="5257800"/>
            <a:ext cx="1296098" cy="1163700"/>
          </a:xfrm>
          <a:prstGeom prst="rect">
            <a:avLst/>
          </a:prstGeom>
        </p:spPr>
      </p:pic>
      <p:grpSp>
        <p:nvGrpSpPr>
          <p:cNvPr id="7" name="object 9"/>
          <p:cNvGrpSpPr/>
          <p:nvPr/>
        </p:nvGrpSpPr>
        <p:grpSpPr>
          <a:xfrm>
            <a:off x="228600" y="3886200"/>
            <a:ext cx="2197735" cy="1594485"/>
            <a:chOff x="324637" y="4581106"/>
            <a:chExt cx="2197735" cy="1594485"/>
          </a:xfrm>
        </p:grpSpPr>
        <p:pic>
          <p:nvPicPr>
            <p:cNvPr id="8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59636" y="4581106"/>
              <a:ext cx="1262113" cy="908723"/>
            </a:xfrm>
            <a:prstGeom prst="rect">
              <a:avLst/>
            </a:prstGeom>
          </p:spPr>
        </p:pic>
        <p:pic>
          <p:nvPicPr>
            <p:cNvPr id="9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4637" y="4941163"/>
              <a:ext cx="1439037" cy="1234427"/>
            </a:xfrm>
            <a:prstGeom prst="rect">
              <a:avLst/>
            </a:prstGeom>
          </p:spPr>
        </p:pic>
      </p:grpSp>
      <p:pic>
        <p:nvPicPr>
          <p:cNvPr id="10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086600" y="3733800"/>
            <a:ext cx="1296162" cy="985075"/>
          </a:xfrm>
          <a:prstGeom prst="rect">
            <a:avLst/>
          </a:prstGeom>
        </p:spPr>
      </p:pic>
      <p:pic>
        <p:nvPicPr>
          <p:cNvPr id="11" name="object 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04800" y="2286000"/>
            <a:ext cx="1427988" cy="1238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8600"/>
            <a:ext cx="8382000" cy="2005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spc="-5" dirty="0" smtClean="0">
                <a:solidFill>
                  <a:srgbClr val="0000CC"/>
                </a:solidFill>
                <a:latin typeface="Monotype Corsiva" pitchFamily="66" charset="0"/>
              </a:rPr>
              <a:t>В 2019 году  в </a:t>
            </a:r>
            <a:r>
              <a:rPr lang="ru-RU" sz="2400" b="1" dirty="0" smtClean="0">
                <a:solidFill>
                  <a:srgbClr val="0000CC"/>
                </a:solidFill>
                <a:latin typeface="Monotype Corsiva" pitchFamily="66" charset="0"/>
              </a:rPr>
              <a:t>рамках </a:t>
            </a:r>
            <a:r>
              <a:rPr lang="ru-RU" sz="2400" b="1" spc="-5" dirty="0" smtClean="0">
                <a:solidFill>
                  <a:srgbClr val="0000CC"/>
                </a:solidFill>
                <a:latin typeface="Monotype Corsiva" pitchFamily="66" charset="0"/>
              </a:rPr>
              <a:t>Всероссийского </a:t>
            </a:r>
            <a:r>
              <a:rPr lang="ru-RU" sz="2400" b="1" dirty="0" smtClean="0">
                <a:solidFill>
                  <a:srgbClr val="0000CC"/>
                </a:solidFill>
                <a:latin typeface="Monotype Corsiva" pitchFamily="66" charset="0"/>
              </a:rPr>
              <a:t>дня посадки </a:t>
            </a:r>
            <a:r>
              <a:rPr lang="ru-RU" sz="2400" b="1" spc="5" dirty="0" smtClean="0">
                <a:solidFill>
                  <a:srgbClr val="0000CC"/>
                </a:solidFill>
                <a:latin typeface="Monotype Corsiva" pitchFamily="66" charset="0"/>
              </a:rPr>
              <a:t>леса </a:t>
            </a:r>
            <a:r>
              <a:rPr lang="ru-RU" sz="2400" b="1" dirty="0" smtClean="0">
                <a:solidFill>
                  <a:srgbClr val="0000CC"/>
                </a:solidFill>
                <a:latin typeface="Monotype Corsiva" pitchFamily="66" charset="0"/>
              </a:rPr>
              <a:t>Российское</a:t>
            </a:r>
            <a:r>
              <a:rPr lang="ru-RU" sz="2400" b="1" spc="-215" dirty="0" smtClean="0">
                <a:solidFill>
                  <a:srgbClr val="0000CC"/>
                </a:solidFill>
                <a:latin typeface="Monotype Corsiva" pitchFamily="66" charset="0"/>
              </a:rPr>
              <a:t> </a:t>
            </a:r>
            <a:r>
              <a:rPr lang="ru-RU" sz="2400" b="1" spc="-5" dirty="0" smtClean="0">
                <a:solidFill>
                  <a:srgbClr val="0000CC"/>
                </a:solidFill>
                <a:latin typeface="Monotype Corsiva" pitchFamily="66" charset="0"/>
              </a:rPr>
              <a:t>движение  </a:t>
            </a:r>
            <a:r>
              <a:rPr lang="ru-RU" sz="2400" b="1" dirty="0" smtClean="0">
                <a:solidFill>
                  <a:srgbClr val="0000CC"/>
                </a:solidFill>
                <a:latin typeface="Monotype Corsiva" pitchFamily="66" charset="0"/>
              </a:rPr>
              <a:t>школьников РСО – Алания провели</a:t>
            </a:r>
            <a:r>
              <a:rPr lang="ru-RU" sz="2400" b="1" spc="-195" dirty="0" smtClean="0">
                <a:solidFill>
                  <a:srgbClr val="0000CC"/>
                </a:solidFill>
                <a:latin typeface="Monotype Corsiva" pitchFamily="66" charset="0"/>
              </a:rPr>
              <a:t> </a:t>
            </a:r>
            <a:r>
              <a:rPr lang="ru-RU" sz="2400" b="1" dirty="0" smtClean="0">
                <a:solidFill>
                  <a:srgbClr val="0000CC"/>
                </a:solidFill>
                <a:latin typeface="Monotype Corsiva" pitchFamily="66" charset="0"/>
              </a:rPr>
              <a:t>акцию</a:t>
            </a:r>
            <a:endParaRPr lang="ru-RU" sz="2400" b="1" dirty="0" smtClean="0">
              <a:latin typeface="Monotype Corsiva" pitchFamily="66" charset="0"/>
            </a:endParaRPr>
          </a:p>
          <a:p>
            <a:pPr marL="635" algn="ctr">
              <a:lnSpc>
                <a:spcPts val="3300"/>
              </a:lnSpc>
            </a:pPr>
            <a:r>
              <a:rPr lang="ru-RU" sz="3200" b="1" spc="-5" dirty="0" smtClean="0">
                <a:solidFill>
                  <a:srgbClr val="FF0000"/>
                </a:solidFill>
                <a:latin typeface="Monotype Corsiva" pitchFamily="66" charset="0"/>
              </a:rPr>
              <a:t>«Посади </a:t>
            </a: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свое</a:t>
            </a:r>
            <a:r>
              <a:rPr lang="ru-RU" sz="3200" b="1" spc="-80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дерево</a:t>
            </a: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»,</a:t>
            </a:r>
          </a:p>
          <a:p>
            <a:pPr marL="64135" algn="ctr">
              <a:lnSpc>
                <a:spcPct val="100000"/>
              </a:lnSpc>
              <a:spcBef>
                <a:spcPts val="100"/>
              </a:spcBef>
              <a:tabLst>
                <a:tab pos="1338580" algn="l"/>
              </a:tabLst>
            </a:pPr>
            <a:r>
              <a:rPr lang="ru-RU" sz="2400" b="1" i="1" spc="-5" dirty="0" smtClean="0">
                <a:solidFill>
                  <a:srgbClr val="0000CC"/>
                </a:solidFill>
                <a:latin typeface="Monotype Corsiva"/>
                <a:cs typeface="Monotype Corsiva"/>
              </a:rPr>
              <a:t>в</a:t>
            </a:r>
            <a:r>
              <a:rPr lang="ru-RU" sz="2400" b="1" i="1" spc="-15" dirty="0" smtClean="0">
                <a:solidFill>
                  <a:srgbClr val="0000CC"/>
                </a:solidFill>
                <a:latin typeface="Monotype Corsiva"/>
                <a:cs typeface="Monotype Corsiva"/>
              </a:rPr>
              <a:t> </a:t>
            </a:r>
            <a:r>
              <a:rPr lang="ru-RU" sz="2400" b="1" i="1" dirty="0" smtClean="0">
                <a:solidFill>
                  <a:srgbClr val="0000CC"/>
                </a:solidFill>
                <a:latin typeface="Monotype Corsiva"/>
                <a:cs typeface="Monotype Corsiva"/>
              </a:rPr>
              <a:t>которой	</a:t>
            </a:r>
            <a:r>
              <a:rPr lang="ru-RU" sz="2400" b="1" i="1" spc="-5" dirty="0" smtClean="0">
                <a:solidFill>
                  <a:srgbClr val="0000CC"/>
                </a:solidFill>
                <a:latin typeface="Monotype Corsiva"/>
                <a:cs typeface="Monotype Corsiva"/>
              </a:rPr>
              <a:t>мы </a:t>
            </a:r>
            <a:r>
              <a:rPr lang="ru-RU" sz="2400" b="1" i="1" dirty="0" smtClean="0">
                <a:solidFill>
                  <a:srgbClr val="0000CC"/>
                </a:solidFill>
                <a:latin typeface="Monotype Corsiva"/>
                <a:cs typeface="Monotype Corsiva"/>
              </a:rPr>
              <a:t>приняли </a:t>
            </a:r>
            <a:r>
              <a:rPr lang="ru-RU" sz="2400" b="1" i="1" spc="-5" dirty="0" smtClean="0">
                <a:solidFill>
                  <a:srgbClr val="0000CC"/>
                </a:solidFill>
                <a:latin typeface="Monotype Corsiva"/>
                <a:cs typeface="Monotype Corsiva"/>
              </a:rPr>
              <a:t>активное</a:t>
            </a:r>
            <a:r>
              <a:rPr lang="ru-RU" sz="2400" b="1" i="1" spc="-114" dirty="0" smtClean="0">
                <a:solidFill>
                  <a:srgbClr val="0000CC"/>
                </a:solidFill>
                <a:latin typeface="Monotype Corsiva"/>
                <a:cs typeface="Monotype Corsiva"/>
              </a:rPr>
              <a:t> </a:t>
            </a:r>
            <a:r>
              <a:rPr lang="ru-RU" sz="2400" b="1" i="1" spc="-5" dirty="0" smtClean="0">
                <a:solidFill>
                  <a:srgbClr val="0000CC"/>
                </a:solidFill>
                <a:latin typeface="Monotype Corsiva"/>
                <a:cs typeface="Monotype Corsiva"/>
              </a:rPr>
              <a:t>участие.</a:t>
            </a:r>
            <a:endParaRPr lang="ru-RU" sz="2400" dirty="0" smtClean="0">
              <a:latin typeface="Monotype Corsiva"/>
              <a:cs typeface="Monotype Corsiva"/>
            </a:endParaRPr>
          </a:p>
          <a:p>
            <a:pPr algn="ctr">
              <a:lnSpc>
                <a:spcPct val="100000"/>
              </a:lnSpc>
            </a:pPr>
            <a:r>
              <a:rPr lang="ru-RU" sz="2400" b="1" i="1" dirty="0" smtClean="0">
                <a:solidFill>
                  <a:srgbClr val="0000CC"/>
                </a:solidFill>
                <a:latin typeface="Monotype Corsiva"/>
                <a:cs typeface="Monotype Corsiva"/>
              </a:rPr>
              <a:t>Всеми </a:t>
            </a:r>
            <a:r>
              <a:rPr lang="ru-RU" sz="2400" b="1" i="1" spc="-5" dirty="0" smtClean="0">
                <a:solidFill>
                  <a:srgbClr val="0000CC"/>
                </a:solidFill>
                <a:latin typeface="Monotype Corsiva"/>
                <a:cs typeface="Monotype Corsiva"/>
              </a:rPr>
              <a:t>участниками </a:t>
            </a:r>
            <a:r>
              <a:rPr lang="ru-RU" sz="2400" b="1" i="1" spc="5" dirty="0" smtClean="0">
                <a:solidFill>
                  <a:srgbClr val="0000CC"/>
                </a:solidFill>
                <a:latin typeface="Monotype Corsiva"/>
                <a:cs typeface="Monotype Corsiva"/>
              </a:rPr>
              <a:t>было </a:t>
            </a:r>
            <a:r>
              <a:rPr lang="ru-RU" sz="2400" b="1" i="1" dirty="0" smtClean="0">
                <a:solidFill>
                  <a:srgbClr val="0000CC"/>
                </a:solidFill>
                <a:latin typeface="Monotype Corsiva"/>
                <a:cs typeface="Monotype Corsiva"/>
              </a:rPr>
              <a:t>высажено </a:t>
            </a:r>
            <a:r>
              <a:rPr lang="ru-RU" sz="2400" b="1" i="1" spc="5" dirty="0" smtClean="0">
                <a:solidFill>
                  <a:srgbClr val="0000CC"/>
                </a:solidFill>
                <a:latin typeface="Monotype Corsiva"/>
                <a:cs typeface="Monotype Corsiva"/>
              </a:rPr>
              <a:t>более </a:t>
            </a:r>
            <a:r>
              <a:rPr lang="ru-RU" sz="2400" b="1" i="1" dirty="0" smtClean="0">
                <a:solidFill>
                  <a:srgbClr val="0000CC"/>
                </a:solidFill>
                <a:latin typeface="Monotype Corsiva"/>
                <a:cs typeface="Monotype Corsiva"/>
              </a:rPr>
              <a:t>1500</a:t>
            </a:r>
            <a:r>
              <a:rPr lang="ru-RU" sz="2400" b="1" i="1" spc="-270" dirty="0" smtClean="0">
                <a:solidFill>
                  <a:srgbClr val="0000CC"/>
                </a:solidFill>
                <a:latin typeface="Monotype Corsiva"/>
                <a:cs typeface="Monotype Corsiva"/>
              </a:rPr>
              <a:t> </a:t>
            </a:r>
            <a:r>
              <a:rPr lang="ru-RU" sz="2400" b="1" i="1" dirty="0" smtClean="0">
                <a:solidFill>
                  <a:srgbClr val="0000CC"/>
                </a:solidFill>
                <a:latin typeface="Monotype Corsiva"/>
                <a:cs typeface="Monotype Corsiva"/>
              </a:rPr>
              <a:t>саженцев</a:t>
            </a:r>
            <a:r>
              <a:rPr lang="ru-RU" sz="2400" b="1" i="1" dirty="0" smtClean="0">
                <a:solidFill>
                  <a:srgbClr val="0000CC"/>
                </a:solidFill>
                <a:latin typeface="Monotype Corsiva"/>
                <a:cs typeface="Monotype Corsiva"/>
              </a:rPr>
              <a:t>.</a:t>
            </a:r>
            <a:endParaRPr lang="ru-RU" sz="2400" dirty="0" smtClean="0">
              <a:latin typeface="Monotype Corsiva"/>
              <a:cs typeface="Monotype Corsiva"/>
            </a:endParaRPr>
          </a:p>
        </p:txBody>
      </p:sp>
      <p:pic>
        <p:nvPicPr>
          <p:cNvPr id="3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90800" y="2362200"/>
            <a:ext cx="4134612" cy="4134612"/>
          </a:xfrm>
          <a:prstGeom prst="rect">
            <a:avLst/>
          </a:prstGeom>
        </p:spPr>
      </p:pic>
      <p:pic>
        <p:nvPicPr>
          <p:cNvPr id="4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600" y="2286000"/>
            <a:ext cx="1446276" cy="2580131"/>
          </a:xfrm>
          <a:prstGeom prst="rect">
            <a:avLst/>
          </a:prstGeom>
        </p:spPr>
      </p:pic>
      <p:pic>
        <p:nvPicPr>
          <p:cNvPr id="5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4800" y="4701540"/>
            <a:ext cx="2252472" cy="2156460"/>
          </a:xfrm>
          <a:prstGeom prst="rect">
            <a:avLst/>
          </a:prstGeom>
        </p:spPr>
      </p:pic>
      <p:grpSp>
        <p:nvGrpSpPr>
          <p:cNvPr id="6" name="object 7"/>
          <p:cNvGrpSpPr/>
          <p:nvPr/>
        </p:nvGrpSpPr>
        <p:grpSpPr>
          <a:xfrm>
            <a:off x="7086600" y="1986915"/>
            <a:ext cx="1874520" cy="4871085"/>
            <a:chOff x="6874764" y="1987295"/>
            <a:chExt cx="1874520" cy="4871085"/>
          </a:xfrm>
        </p:grpSpPr>
        <p:pic>
          <p:nvPicPr>
            <p:cNvPr id="7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06056" y="1987295"/>
              <a:ext cx="1443227" cy="2464308"/>
            </a:xfrm>
            <a:prstGeom prst="rect">
              <a:avLst/>
            </a:prstGeom>
          </p:spPr>
        </p:pic>
        <p:pic>
          <p:nvPicPr>
            <p:cNvPr id="8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74764" y="4291582"/>
              <a:ext cx="1443227" cy="256641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52400"/>
            <a:ext cx="7924800" cy="182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i="1" dirty="0" smtClean="0">
                <a:solidFill>
                  <a:srgbClr val="FF0000"/>
                </a:solidFill>
                <a:latin typeface="Monotype Corsiva"/>
                <a:cs typeface="Monotype Corsiva"/>
              </a:rPr>
              <a:t>Мы говорим: «Да! Любви </a:t>
            </a:r>
            <a:r>
              <a:rPr lang="ru-RU" sz="2400" b="1" i="1" spc="-5" dirty="0" smtClean="0">
                <a:solidFill>
                  <a:srgbClr val="FF0000"/>
                </a:solidFill>
                <a:latin typeface="Monotype Corsiva"/>
                <a:cs typeface="Monotype Corsiva"/>
              </a:rPr>
              <a:t>и </a:t>
            </a:r>
            <a:r>
              <a:rPr lang="ru-RU" sz="2400" b="1" i="1" dirty="0" smtClean="0">
                <a:solidFill>
                  <a:srgbClr val="FF0000"/>
                </a:solidFill>
                <a:latin typeface="Monotype Corsiva"/>
                <a:cs typeface="Monotype Corsiva"/>
              </a:rPr>
              <a:t>уважению </a:t>
            </a:r>
            <a:r>
              <a:rPr lang="ru-RU" sz="2400" b="1" i="1" spc="-5" dirty="0" smtClean="0">
                <a:solidFill>
                  <a:srgbClr val="FF0000"/>
                </a:solidFill>
                <a:latin typeface="Monotype Corsiva"/>
                <a:cs typeface="Monotype Corsiva"/>
              </a:rPr>
              <a:t>к</a:t>
            </a:r>
            <a:r>
              <a:rPr lang="ru-RU" sz="2400" b="1" i="1" spc="-250" dirty="0" smtClean="0">
                <a:solidFill>
                  <a:srgbClr val="FF0000"/>
                </a:solidFill>
                <a:latin typeface="Monotype Corsiva"/>
                <a:cs typeface="Monotype Corsiva"/>
              </a:rPr>
              <a:t> </a:t>
            </a:r>
            <a:r>
              <a:rPr lang="ru-RU" sz="2400" b="1" i="1" dirty="0" smtClean="0">
                <a:solidFill>
                  <a:srgbClr val="FF0000"/>
                </a:solidFill>
                <a:latin typeface="Monotype Corsiva"/>
                <a:cs typeface="Monotype Corsiva"/>
              </a:rPr>
              <a:t>Природе!»  </a:t>
            </a:r>
            <a:endParaRPr lang="ru-RU" sz="2400" b="1" i="1" dirty="0" smtClean="0">
              <a:solidFill>
                <a:srgbClr val="FF0000"/>
              </a:solidFill>
              <a:latin typeface="Monotype Corsiva"/>
              <a:cs typeface="Monotype Corsiva"/>
            </a:endParaRPr>
          </a:p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i="1" spc="-5" dirty="0" smtClean="0">
                <a:solidFill>
                  <a:srgbClr val="0000CC"/>
                </a:solidFill>
                <a:latin typeface="Monotype Corsiva"/>
                <a:cs typeface="Monotype Corsiva"/>
              </a:rPr>
              <a:t>В </a:t>
            </a:r>
            <a:r>
              <a:rPr lang="ru-RU" sz="2400" b="1" i="1" dirty="0" smtClean="0">
                <a:solidFill>
                  <a:srgbClr val="0000CC"/>
                </a:solidFill>
                <a:latin typeface="Monotype Corsiva"/>
                <a:cs typeface="Monotype Corsiva"/>
              </a:rPr>
              <a:t>рамках конкурса </a:t>
            </a:r>
            <a:r>
              <a:rPr lang="ru-RU" sz="2400" b="1" i="1" spc="-5" dirty="0" smtClean="0">
                <a:solidFill>
                  <a:srgbClr val="0000CC"/>
                </a:solidFill>
                <a:latin typeface="Monotype Corsiva"/>
                <a:cs typeface="Monotype Corsiva"/>
              </a:rPr>
              <a:t>– </a:t>
            </a:r>
            <a:r>
              <a:rPr lang="ru-RU" sz="2400" b="1" i="1" dirty="0" smtClean="0">
                <a:solidFill>
                  <a:srgbClr val="0000CC"/>
                </a:solidFill>
                <a:latin typeface="Monotype Corsiva"/>
                <a:cs typeface="Monotype Corsiva"/>
              </a:rPr>
              <a:t>акции «День</a:t>
            </a:r>
            <a:r>
              <a:rPr lang="ru-RU" sz="2400" b="1" i="1" spc="-185" dirty="0" smtClean="0">
                <a:solidFill>
                  <a:srgbClr val="0000CC"/>
                </a:solidFill>
                <a:latin typeface="Monotype Corsiva"/>
                <a:cs typeface="Monotype Corsiva"/>
              </a:rPr>
              <a:t> </a:t>
            </a:r>
            <a:r>
              <a:rPr lang="ru-RU" sz="2400" b="1" i="1" dirty="0" smtClean="0">
                <a:solidFill>
                  <a:srgbClr val="0000CC"/>
                </a:solidFill>
                <a:latin typeface="Monotype Corsiva"/>
                <a:cs typeface="Monotype Corsiva"/>
              </a:rPr>
              <a:t>Земли»</a:t>
            </a:r>
            <a:endParaRPr lang="ru-RU" sz="2400" dirty="0" smtClean="0">
              <a:latin typeface="Monotype Corsiva"/>
              <a:cs typeface="Monotype Corsiva"/>
            </a:endParaRPr>
          </a:p>
          <a:p>
            <a:pPr marL="2540" algn="ctr">
              <a:lnSpc>
                <a:spcPct val="100000"/>
              </a:lnSpc>
            </a:pPr>
            <a:r>
              <a:rPr lang="ru-RU" sz="2400" b="1" i="1" spc="-5" dirty="0" smtClean="0">
                <a:solidFill>
                  <a:srgbClr val="0000CC"/>
                </a:solidFill>
                <a:latin typeface="Monotype Corsiva"/>
                <a:cs typeface="Monotype Corsiva"/>
              </a:rPr>
              <a:t>мы </a:t>
            </a:r>
            <a:r>
              <a:rPr lang="ru-RU" sz="2400" b="1" i="1" dirty="0" smtClean="0">
                <a:solidFill>
                  <a:srgbClr val="0000CC"/>
                </a:solidFill>
                <a:latin typeface="Monotype Corsiva"/>
                <a:cs typeface="Monotype Corsiva"/>
              </a:rPr>
              <a:t>распространили </a:t>
            </a:r>
            <a:r>
              <a:rPr lang="ru-RU" sz="2400" b="1" i="1" spc="5" dirty="0" smtClean="0">
                <a:solidFill>
                  <a:srgbClr val="0000CC"/>
                </a:solidFill>
                <a:latin typeface="Monotype Corsiva"/>
                <a:cs typeface="Monotype Corsiva"/>
              </a:rPr>
              <a:t>в нашем поселки </a:t>
            </a:r>
            <a:r>
              <a:rPr lang="ru-RU" sz="2400" b="1" i="1" dirty="0" smtClean="0">
                <a:solidFill>
                  <a:srgbClr val="0000CC"/>
                </a:solidFill>
                <a:latin typeface="Monotype Corsiva"/>
                <a:cs typeface="Monotype Corsiva"/>
              </a:rPr>
              <a:t>листовки</a:t>
            </a:r>
            <a:endParaRPr lang="ru-RU" sz="2400" dirty="0" smtClean="0">
              <a:latin typeface="Monotype Corsiva"/>
              <a:cs typeface="Monotype Corsiva"/>
            </a:endParaRPr>
          </a:p>
          <a:p>
            <a:pPr marL="2540" algn="ctr">
              <a:lnSpc>
                <a:spcPct val="100000"/>
              </a:lnSpc>
            </a:pPr>
            <a:r>
              <a:rPr lang="ru-RU" sz="4000" b="1" i="1" dirty="0" smtClean="0">
                <a:solidFill>
                  <a:srgbClr val="FF0000"/>
                </a:solidFill>
                <a:latin typeface="Monotype Corsiva"/>
                <a:cs typeface="Monotype Corsiva"/>
              </a:rPr>
              <a:t>«Не опоздай! Спаси</a:t>
            </a:r>
            <a:r>
              <a:rPr lang="ru-RU" sz="4000" b="1" i="1" spc="-160" dirty="0" smtClean="0">
                <a:solidFill>
                  <a:srgbClr val="FF0000"/>
                </a:solidFill>
                <a:latin typeface="Monotype Corsiva"/>
                <a:cs typeface="Monotype Corsiva"/>
              </a:rPr>
              <a:t> </a:t>
            </a:r>
            <a:r>
              <a:rPr lang="ru-RU" sz="4000" b="1" i="1" dirty="0" smtClean="0">
                <a:solidFill>
                  <a:srgbClr val="FF0000"/>
                </a:solidFill>
                <a:latin typeface="Monotype Corsiva"/>
                <a:cs typeface="Monotype Corsiva"/>
              </a:rPr>
              <a:t>Планету</a:t>
            </a:r>
            <a:r>
              <a:rPr lang="ru-RU" sz="4000" b="1" i="1" dirty="0" smtClean="0">
                <a:solidFill>
                  <a:srgbClr val="FF0000"/>
                </a:solidFill>
                <a:latin typeface="Monotype Corsiva"/>
                <a:cs typeface="Monotype Corsiva"/>
              </a:rPr>
              <a:t>!»</a:t>
            </a:r>
            <a:endParaRPr lang="ru-RU" sz="4000" dirty="0" smtClean="0">
              <a:solidFill>
                <a:srgbClr val="FF0000"/>
              </a:solidFill>
              <a:latin typeface="Monotype Corsiva"/>
              <a:cs typeface="Monotype Corsiva"/>
            </a:endParaRPr>
          </a:p>
        </p:txBody>
      </p:sp>
      <p:pic>
        <p:nvPicPr>
          <p:cNvPr id="3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95600" y="1981200"/>
            <a:ext cx="3680460" cy="2811780"/>
          </a:xfrm>
          <a:prstGeom prst="rect">
            <a:avLst/>
          </a:prstGeom>
        </p:spPr>
      </p:pic>
      <p:pic>
        <p:nvPicPr>
          <p:cNvPr id="4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568196" cy="2090927"/>
          </a:xfrm>
          <a:prstGeom prst="rect">
            <a:avLst/>
          </a:prstGeom>
        </p:spPr>
      </p:pic>
      <p:pic>
        <p:nvPicPr>
          <p:cNvPr id="5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30668" y="403859"/>
            <a:ext cx="1513331" cy="2019300"/>
          </a:xfrm>
          <a:prstGeom prst="rect">
            <a:avLst/>
          </a:prstGeom>
        </p:spPr>
      </p:pic>
      <p:pic>
        <p:nvPicPr>
          <p:cNvPr id="6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2057400"/>
            <a:ext cx="1568196" cy="2090927"/>
          </a:xfrm>
          <a:prstGeom prst="rect">
            <a:avLst/>
          </a:prstGeom>
        </p:spPr>
      </p:pic>
      <p:pic>
        <p:nvPicPr>
          <p:cNvPr id="7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24000" y="2209800"/>
            <a:ext cx="1447800" cy="210007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2400" y="4191000"/>
            <a:ext cx="1568196" cy="209092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00200" y="4495800"/>
            <a:ext cx="1645919" cy="2135124"/>
          </a:xfrm>
          <a:prstGeom prst="rect">
            <a:avLst/>
          </a:prstGeom>
        </p:spPr>
      </p:pic>
      <p:pic>
        <p:nvPicPr>
          <p:cNvPr id="10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201923" y="4867654"/>
            <a:ext cx="3209544" cy="1990344"/>
          </a:xfrm>
          <a:prstGeom prst="rect">
            <a:avLst/>
          </a:prstGeom>
        </p:spPr>
      </p:pic>
      <p:pic>
        <p:nvPicPr>
          <p:cNvPr id="11" name="object 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477000" y="2133600"/>
            <a:ext cx="1443228" cy="1923288"/>
          </a:xfrm>
          <a:prstGeom prst="rect">
            <a:avLst/>
          </a:prstGeom>
        </p:spPr>
      </p:pic>
      <p:pic>
        <p:nvPicPr>
          <p:cNvPr id="12" name="object 1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845552" y="2895600"/>
            <a:ext cx="1298448" cy="1731264"/>
          </a:xfrm>
          <a:prstGeom prst="rect">
            <a:avLst/>
          </a:prstGeom>
        </p:spPr>
      </p:pic>
      <p:pic>
        <p:nvPicPr>
          <p:cNvPr id="13" name="object 1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515100" y="4722875"/>
            <a:ext cx="2487168" cy="1882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0"/>
            <a:ext cx="8382000" cy="1790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indent="371475" algn="ctr">
              <a:lnSpc>
                <a:spcPct val="100000"/>
              </a:lnSpc>
              <a:spcBef>
                <a:spcPts val="100"/>
              </a:spcBef>
              <a:tabLst>
                <a:tab pos="407670" algn="l"/>
              </a:tabLst>
            </a:pPr>
            <a:r>
              <a:rPr lang="ru-RU" sz="2400" b="1" dirty="0" smtClean="0">
                <a:solidFill>
                  <a:srgbClr val="0000CC"/>
                </a:solidFill>
                <a:latin typeface="Monotype Corsiva" pitchFamily="66" charset="0"/>
              </a:rPr>
              <a:t>Мы </a:t>
            </a:r>
            <a:r>
              <a:rPr lang="ru-RU" sz="2400" b="1" dirty="0" smtClean="0">
                <a:solidFill>
                  <a:srgbClr val="0000CC"/>
                </a:solidFill>
                <a:latin typeface="Monotype Corsiva" pitchFamily="66" charset="0"/>
              </a:rPr>
              <a:t>принимали </a:t>
            </a:r>
            <a:r>
              <a:rPr lang="ru-RU" sz="2400" b="1" dirty="0" smtClean="0">
                <a:solidFill>
                  <a:srgbClr val="0000CC"/>
                </a:solidFill>
                <a:latin typeface="Monotype Corsiva" pitchFamily="66" charset="0"/>
              </a:rPr>
              <a:t>участие </a:t>
            </a:r>
            <a:r>
              <a:rPr lang="ru-RU" sz="2400" b="1" spc="-5" dirty="0" smtClean="0">
                <a:solidFill>
                  <a:srgbClr val="0000CC"/>
                </a:solidFill>
                <a:latin typeface="Monotype Corsiva" pitchFamily="66" charset="0"/>
              </a:rPr>
              <a:t>в миротворческой </a:t>
            </a:r>
            <a:r>
              <a:rPr lang="ru-RU" sz="2400" b="1" dirty="0" smtClean="0">
                <a:solidFill>
                  <a:srgbClr val="0000CC"/>
                </a:solidFill>
                <a:latin typeface="Monotype Corsiva" pitchFamily="66" charset="0"/>
              </a:rPr>
              <a:t>акции </a:t>
            </a:r>
            <a:r>
              <a:rPr lang="ru-RU" sz="2400" b="1" spc="-5" dirty="0" smtClean="0">
                <a:solidFill>
                  <a:srgbClr val="0000CC"/>
                </a:solidFill>
                <a:latin typeface="Monotype Corsiva" pitchFamily="66" charset="0"/>
              </a:rPr>
              <a:t>,  объявленной </a:t>
            </a:r>
            <a:r>
              <a:rPr lang="ru-RU" sz="2400" b="1" dirty="0" smtClean="0">
                <a:solidFill>
                  <a:srgbClr val="0000CC"/>
                </a:solidFill>
                <a:latin typeface="Monotype Corsiva" pitchFamily="66" charset="0"/>
              </a:rPr>
              <a:t>юными </a:t>
            </a:r>
            <a:r>
              <a:rPr lang="ru-RU" sz="2400" b="1" spc="-5" dirty="0" smtClean="0">
                <a:solidFill>
                  <a:srgbClr val="0000CC"/>
                </a:solidFill>
                <a:latin typeface="Monotype Corsiva" pitchFamily="66" charset="0"/>
              </a:rPr>
              <a:t>миротворцами </a:t>
            </a:r>
            <a:r>
              <a:rPr lang="ru-RU" sz="2400" b="1" dirty="0" smtClean="0">
                <a:solidFill>
                  <a:srgbClr val="0000CC"/>
                </a:solidFill>
                <a:latin typeface="Monotype Corsiva" pitchFamily="66" charset="0"/>
              </a:rPr>
              <a:t>Северной</a:t>
            </a:r>
            <a:r>
              <a:rPr lang="ru-RU" sz="2400" b="1" spc="-130" dirty="0" smtClean="0">
                <a:solidFill>
                  <a:srgbClr val="0000CC"/>
                </a:solidFill>
                <a:latin typeface="Monotype Corsiva" pitchFamily="66" charset="0"/>
              </a:rPr>
              <a:t> </a:t>
            </a:r>
            <a:r>
              <a:rPr lang="ru-RU" sz="2400" b="1" spc="-5" dirty="0" smtClean="0">
                <a:solidFill>
                  <a:srgbClr val="0000CC"/>
                </a:solidFill>
                <a:latin typeface="Monotype Corsiva" pitchFamily="66" charset="0"/>
              </a:rPr>
              <a:t>Осетии,  </a:t>
            </a:r>
            <a:r>
              <a:rPr lang="ru-RU" sz="2400" b="1" dirty="0" smtClean="0">
                <a:solidFill>
                  <a:srgbClr val="0000CC"/>
                </a:solidFill>
                <a:latin typeface="Monotype Corsiva" pitchFamily="66" charset="0"/>
              </a:rPr>
              <a:t>по	уборке территорий прилегающих </a:t>
            </a:r>
            <a:r>
              <a:rPr lang="ru-RU" sz="2400" b="1" spc="-5" dirty="0" smtClean="0">
                <a:solidFill>
                  <a:srgbClr val="0000CC"/>
                </a:solidFill>
                <a:latin typeface="Monotype Corsiva" pitchFamily="66" charset="0"/>
              </a:rPr>
              <a:t>к</a:t>
            </a:r>
            <a:r>
              <a:rPr lang="ru-RU" sz="2400" b="1" spc="-155" dirty="0" smtClean="0">
                <a:solidFill>
                  <a:srgbClr val="0000CC"/>
                </a:solidFill>
                <a:latin typeface="Monotype Corsiva" pitchFamily="66" charset="0"/>
              </a:rPr>
              <a:t> </a:t>
            </a:r>
            <a:r>
              <a:rPr lang="ru-RU" sz="2400" b="1" spc="-5" dirty="0" smtClean="0">
                <a:solidFill>
                  <a:srgbClr val="0000CC"/>
                </a:solidFill>
                <a:latin typeface="Monotype Corsiva" pitchFamily="66" charset="0"/>
              </a:rPr>
              <a:t>памятникам</a:t>
            </a:r>
            <a:endParaRPr lang="ru-RU" sz="2400" b="1" dirty="0" smtClean="0">
              <a:latin typeface="Monotype Corsiva" pitchFamily="66" charset="0"/>
            </a:endParaRPr>
          </a:p>
          <a:p>
            <a:pPr marL="4445" algn="ctr">
              <a:lnSpc>
                <a:spcPts val="4580"/>
              </a:lnSpc>
            </a:pPr>
            <a:r>
              <a:rPr lang="ru-RU" sz="3600" b="1" spc="-5" dirty="0" smtClean="0">
                <a:solidFill>
                  <a:srgbClr val="FF0000"/>
                </a:solidFill>
                <a:latin typeface="Monotype Corsiva" pitchFamily="66" charset="0"/>
              </a:rPr>
              <a:t>«</a:t>
            </a: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Па</a:t>
            </a:r>
            <a:r>
              <a:rPr lang="ru-RU" sz="3600" b="1" spc="-10" dirty="0" smtClean="0">
                <a:solidFill>
                  <a:srgbClr val="FF0000"/>
                </a:solidFill>
                <a:latin typeface="Monotype Corsiva" pitchFamily="66" charset="0"/>
              </a:rPr>
              <a:t>м</a:t>
            </a:r>
            <a:r>
              <a:rPr lang="ru-RU" sz="3600" b="1" spc="10" dirty="0" smtClean="0">
                <a:solidFill>
                  <a:srgbClr val="FF0000"/>
                </a:solidFill>
                <a:latin typeface="Monotype Corsiva" pitchFamily="66" charset="0"/>
              </a:rPr>
              <a:t>я</a:t>
            </a:r>
            <a:r>
              <a:rPr lang="ru-RU" sz="3600" b="1" spc="-10" dirty="0" smtClean="0">
                <a:solidFill>
                  <a:srgbClr val="FF0000"/>
                </a:solidFill>
                <a:latin typeface="Monotype Corsiva" pitchFamily="66" charset="0"/>
              </a:rPr>
              <a:t>т</a:t>
            </a:r>
            <a:r>
              <a:rPr lang="ru-RU" sz="3600" b="1" spc="5" dirty="0" smtClean="0">
                <a:solidFill>
                  <a:srgbClr val="FF0000"/>
                </a:solidFill>
                <a:latin typeface="Monotype Corsiva" pitchFamily="66" charset="0"/>
              </a:rPr>
              <a:t>н</a:t>
            </a:r>
            <a:r>
              <a:rPr lang="ru-RU" sz="3600" b="1" spc="-5" dirty="0" smtClean="0">
                <a:solidFill>
                  <a:srgbClr val="FF0000"/>
                </a:solidFill>
                <a:latin typeface="Monotype Corsiva" pitchFamily="66" charset="0"/>
              </a:rPr>
              <a:t>ик </a:t>
            </a:r>
            <a:r>
              <a:rPr lang="ru-RU" sz="3600" b="1" spc="-50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3600" b="1" spc="-5" dirty="0" smtClean="0">
                <a:solidFill>
                  <a:srgbClr val="FF0000"/>
                </a:solidFill>
                <a:latin typeface="Monotype Corsiva" pitchFamily="66" charset="0"/>
              </a:rPr>
              <a:t>у д</a:t>
            </a: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о</a:t>
            </a:r>
            <a:r>
              <a:rPr lang="ru-RU" sz="3600" b="1" spc="5" dirty="0" smtClean="0">
                <a:solidFill>
                  <a:srgbClr val="FF0000"/>
                </a:solidFill>
                <a:latin typeface="Monotype Corsiva" pitchFamily="66" charset="0"/>
              </a:rPr>
              <a:t>р</a:t>
            </a:r>
            <a:r>
              <a:rPr lang="ru-RU" sz="3600" b="1" spc="-5" dirty="0" smtClean="0">
                <a:solidFill>
                  <a:srgbClr val="FF0000"/>
                </a:solidFill>
                <a:latin typeface="Monotype Corsiva" pitchFamily="66" charset="0"/>
              </a:rPr>
              <a:t>о</a:t>
            </a:r>
            <a:r>
              <a:rPr lang="ru-RU" sz="3600" b="1" spc="10" dirty="0" smtClean="0">
                <a:solidFill>
                  <a:srgbClr val="FF0000"/>
                </a:solidFill>
                <a:latin typeface="Monotype Corsiva" pitchFamily="66" charset="0"/>
              </a:rPr>
              <a:t>г</a:t>
            </a:r>
            <a:r>
              <a:rPr lang="ru-RU" sz="3600" b="1" spc="-5" dirty="0" smtClean="0">
                <a:solidFill>
                  <a:srgbClr val="FF0000"/>
                </a:solidFill>
                <a:latin typeface="Monotype Corsiva" pitchFamily="66" charset="0"/>
              </a:rPr>
              <a:t>и</a:t>
            </a:r>
            <a:r>
              <a:rPr lang="ru-RU" sz="3600" b="1" spc="45" dirty="0" smtClean="0">
                <a:solidFill>
                  <a:srgbClr val="FF0000"/>
                </a:solidFill>
                <a:latin typeface="Monotype Corsiva" pitchFamily="66" charset="0"/>
              </a:rPr>
              <a:t>»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grpSp>
        <p:nvGrpSpPr>
          <p:cNvPr id="3" name="object 2"/>
          <p:cNvGrpSpPr/>
          <p:nvPr/>
        </p:nvGrpSpPr>
        <p:grpSpPr>
          <a:xfrm>
            <a:off x="0" y="1770888"/>
            <a:ext cx="8966200" cy="4924425"/>
            <a:chOff x="0" y="1770888"/>
            <a:chExt cx="8966200" cy="4924425"/>
          </a:xfrm>
        </p:grpSpPr>
        <p:pic>
          <p:nvPicPr>
            <p:cNvPr id="4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987296"/>
              <a:ext cx="3025140" cy="2270760"/>
            </a:xfrm>
            <a:prstGeom prst="rect">
              <a:avLst/>
            </a:prstGeom>
          </p:spPr>
        </p:pic>
        <p:pic>
          <p:nvPicPr>
            <p:cNvPr id="5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87039" y="1770888"/>
              <a:ext cx="3098291" cy="2542032"/>
            </a:xfrm>
            <a:prstGeom prst="rect">
              <a:avLst/>
            </a:prstGeom>
          </p:spPr>
        </p:pic>
        <p:pic>
          <p:nvPicPr>
            <p:cNvPr id="6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82284" y="1915668"/>
              <a:ext cx="2883408" cy="2162555"/>
            </a:xfrm>
            <a:prstGeom prst="rect">
              <a:avLst/>
            </a:prstGeom>
          </p:spPr>
        </p:pic>
        <p:pic>
          <p:nvPicPr>
            <p:cNvPr id="7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6344" y="4219955"/>
              <a:ext cx="1856232" cy="2474976"/>
            </a:xfrm>
            <a:prstGeom prst="rect">
              <a:avLst/>
            </a:prstGeom>
          </p:spPr>
        </p:pic>
        <p:pic>
          <p:nvPicPr>
            <p:cNvPr id="8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25851" y="4219955"/>
              <a:ext cx="3721608" cy="2314956"/>
            </a:xfrm>
            <a:prstGeom prst="rect">
              <a:avLst/>
            </a:prstGeom>
          </p:spPr>
        </p:pic>
        <p:pic>
          <p:nvPicPr>
            <p:cNvPr id="9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41947" y="3931920"/>
              <a:ext cx="2380488" cy="270967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8763000" cy="1767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indent="6985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rgbClr val="0000CC"/>
                </a:solidFill>
                <a:latin typeface="Monotype Corsiva" pitchFamily="66" charset="0"/>
              </a:rPr>
              <a:t>      Мы  являемся организаторами  </a:t>
            </a:r>
            <a:r>
              <a:rPr lang="ru-RU" sz="2400" b="1" spc="-5" dirty="0" smtClean="0">
                <a:solidFill>
                  <a:srgbClr val="0000CC"/>
                </a:solidFill>
                <a:latin typeface="Monotype Corsiva" pitchFamily="66" charset="0"/>
              </a:rPr>
              <a:t>проведения </a:t>
            </a:r>
            <a:r>
              <a:rPr lang="ru-RU" sz="2400" b="1" dirty="0" smtClean="0">
                <a:solidFill>
                  <a:srgbClr val="0000CC"/>
                </a:solidFill>
                <a:latin typeface="Monotype Corsiva" pitchFamily="66" charset="0"/>
              </a:rPr>
              <a:t>субботников </a:t>
            </a:r>
            <a:r>
              <a:rPr lang="ru-RU" sz="2400" b="1" dirty="0" smtClean="0">
                <a:solidFill>
                  <a:srgbClr val="0000CC"/>
                </a:solidFill>
                <a:latin typeface="Monotype Corsiva" pitchFamily="66" charset="0"/>
              </a:rPr>
              <a:t>по благоустройству  территории школы </a:t>
            </a:r>
            <a:r>
              <a:rPr lang="ru-RU" sz="2400" b="1" spc="-5" dirty="0" smtClean="0">
                <a:solidFill>
                  <a:srgbClr val="0000CC"/>
                </a:solidFill>
                <a:latin typeface="Monotype Corsiva" pitchFamily="66" charset="0"/>
              </a:rPr>
              <a:t>и </a:t>
            </a:r>
            <a:r>
              <a:rPr lang="ru-RU" sz="2400" b="1" dirty="0" smtClean="0">
                <a:solidFill>
                  <a:srgbClr val="0000CC"/>
                </a:solidFill>
                <a:latin typeface="Monotype Corsiva" pitchFamily="66" charset="0"/>
              </a:rPr>
              <a:t>прилегающей территории. </a:t>
            </a:r>
            <a:endParaRPr lang="ru-RU" sz="2400" b="1" dirty="0" smtClean="0">
              <a:solidFill>
                <a:srgbClr val="0000CC"/>
              </a:solidFill>
              <a:latin typeface="Monotype Corsiva" pitchFamily="66" charset="0"/>
            </a:endParaRPr>
          </a:p>
          <a:p>
            <a:pPr marL="12700" marR="5080" indent="6985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rgbClr val="0000CC"/>
                </a:solidFill>
                <a:latin typeface="Monotype Corsiva" pitchFamily="66" charset="0"/>
              </a:rPr>
              <a:t>Для нас субботник </a:t>
            </a:r>
            <a:r>
              <a:rPr lang="ru-RU" sz="2400" b="1" spc="-5" dirty="0" smtClean="0">
                <a:solidFill>
                  <a:srgbClr val="0000CC"/>
                </a:solidFill>
                <a:latin typeface="Monotype Corsiva" pitchFamily="66" charset="0"/>
              </a:rPr>
              <a:t>– неотъемлемая </a:t>
            </a:r>
            <a:r>
              <a:rPr lang="ru-RU" sz="2400" b="1" dirty="0" smtClean="0">
                <a:solidFill>
                  <a:srgbClr val="0000CC"/>
                </a:solidFill>
                <a:latin typeface="Monotype Corsiva" pitchFamily="66" charset="0"/>
              </a:rPr>
              <a:t>часть </a:t>
            </a:r>
            <a:r>
              <a:rPr lang="ru-RU" sz="2400" b="1" dirty="0" smtClean="0">
                <a:solidFill>
                  <a:srgbClr val="0000CC"/>
                </a:solidFill>
                <a:latin typeface="Monotype Corsiva" pitchFamily="66" charset="0"/>
              </a:rPr>
              <a:t>нашей жизни.</a:t>
            </a:r>
            <a:r>
              <a:rPr lang="ru-RU" sz="2400" b="1" dirty="0" smtClean="0">
                <a:latin typeface="Monotype Corsiva" pitchFamily="66" charset="0"/>
              </a:rPr>
              <a:t>      </a:t>
            </a:r>
          </a:p>
          <a:p>
            <a:pPr marL="12700" marR="5080" indent="6985" algn="ctr">
              <a:lnSpc>
                <a:spcPct val="100000"/>
              </a:lnSpc>
              <a:spcBef>
                <a:spcPts val="100"/>
              </a:spcBef>
            </a:pP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«</a:t>
            </a: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Где чисто, там </a:t>
            </a:r>
            <a:r>
              <a:rPr lang="ru-RU" sz="3600" b="1" spc="-5" dirty="0" smtClean="0">
                <a:solidFill>
                  <a:srgbClr val="FF0000"/>
                </a:solidFill>
                <a:latin typeface="Monotype Corsiva" pitchFamily="66" charset="0"/>
              </a:rPr>
              <a:t>и </a:t>
            </a: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душа</a:t>
            </a:r>
            <a:r>
              <a:rPr lang="ru-RU" sz="3600" b="1" spc="-170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радуется!»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9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37504" y="4453128"/>
            <a:ext cx="3206496" cy="2404872"/>
          </a:xfrm>
          <a:prstGeom prst="rect">
            <a:avLst/>
          </a:prstGeom>
        </p:spPr>
      </p:pic>
      <p:pic>
        <p:nvPicPr>
          <p:cNvPr id="19458" name="Picture 2" descr="http://s34.amsvlad.ru/upload/iblock/942/9427e266c78a7f80de90d0394a5e30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4572000"/>
            <a:ext cx="2743200" cy="2055786"/>
          </a:xfrm>
          <a:prstGeom prst="rect">
            <a:avLst/>
          </a:prstGeom>
          <a:noFill/>
        </p:spPr>
      </p:pic>
      <p:pic>
        <p:nvPicPr>
          <p:cNvPr id="19460" name="Picture 4" descr="http://s34.amsvlad.ru/upload/iblock/8be/8be88f4efdf4a0af619cba6ee45ca1db.jpg"/>
          <p:cNvPicPr>
            <a:picLocks noChangeAspect="1" noChangeArrowheads="1"/>
          </p:cNvPicPr>
          <p:nvPr/>
        </p:nvPicPr>
        <p:blipFill>
          <a:blip r:embed="rId4" cstate="print"/>
          <a:srcRect r="12821" b="14463"/>
          <a:stretch>
            <a:fillRect/>
          </a:stretch>
        </p:blipFill>
        <p:spPr bwMode="auto">
          <a:xfrm>
            <a:off x="6324600" y="2133600"/>
            <a:ext cx="2819400" cy="207308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9462" name="Picture 6" descr="http://s34.amsvlad.ru/upload/iblock/3da/3da2a9a68587e5f5753b114f808b00c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1981200"/>
            <a:ext cx="3124200" cy="234131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9464" name="Picture 8" descr="http://s34.amsvlad.ru/upload/iblock/2c4/2c400f0a01307dc1958844755b2327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2286000"/>
            <a:ext cx="2643673" cy="1981200"/>
          </a:xfrm>
          <a:prstGeom prst="rect">
            <a:avLst/>
          </a:prstGeom>
          <a:noFill/>
        </p:spPr>
      </p:pic>
      <p:pic>
        <p:nvPicPr>
          <p:cNvPr id="19466" name="Picture 10" descr="http://s34.amsvlad.ru/upload/iblock/c3f/c3f6b07a90fd71d51602a1b352cb18d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495800"/>
            <a:ext cx="2971800" cy="222710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0"/>
            <a:ext cx="8153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  <a:tabLst>
                <a:tab pos="1596390" algn="l"/>
              </a:tabLst>
            </a:pPr>
            <a:r>
              <a:rPr lang="ru-RU" sz="2600" b="1" spc="-5" dirty="0" smtClean="0">
                <a:solidFill>
                  <a:srgbClr val="0000CC"/>
                </a:solidFill>
                <a:latin typeface="Monotype Corsiva" pitchFamily="66" charset="0"/>
              </a:rPr>
              <a:t>А</a:t>
            </a:r>
            <a:r>
              <a:rPr lang="ru-RU" sz="2600" b="1" spc="-15" dirty="0" smtClean="0">
                <a:solidFill>
                  <a:srgbClr val="0000CC"/>
                </a:solidFill>
                <a:latin typeface="Monotype Corsiva" pitchFamily="66" charset="0"/>
              </a:rPr>
              <a:t> </a:t>
            </a:r>
            <a:r>
              <a:rPr lang="ru-RU" sz="2600" b="1" dirty="0" smtClean="0">
                <a:solidFill>
                  <a:srgbClr val="0000CC"/>
                </a:solidFill>
                <a:latin typeface="Monotype Corsiva" pitchFamily="66" charset="0"/>
              </a:rPr>
              <a:t>также</a:t>
            </a:r>
            <a:r>
              <a:rPr lang="ru-RU" sz="2600" b="1" spc="-45" dirty="0" smtClean="0">
                <a:solidFill>
                  <a:srgbClr val="0000CC"/>
                </a:solidFill>
                <a:latin typeface="Monotype Corsiva" pitchFamily="66" charset="0"/>
              </a:rPr>
              <a:t> </a:t>
            </a:r>
            <a:r>
              <a:rPr lang="ru-RU" sz="2600" b="1" spc="-5" dirty="0" smtClean="0">
                <a:solidFill>
                  <a:srgbClr val="0000CC"/>
                </a:solidFill>
                <a:latin typeface="Monotype Corsiva" pitchFamily="66" charset="0"/>
              </a:rPr>
              <a:t>мы	</a:t>
            </a:r>
            <a:r>
              <a:rPr lang="ru-RU" sz="2600" b="1" dirty="0" smtClean="0">
                <a:solidFill>
                  <a:srgbClr val="0000CC"/>
                </a:solidFill>
                <a:latin typeface="Monotype Corsiva" pitchFamily="66" charset="0"/>
              </a:rPr>
              <a:t>участвуем </a:t>
            </a:r>
            <a:r>
              <a:rPr lang="ru-RU" sz="2600" b="1" spc="-5" dirty="0" smtClean="0">
                <a:solidFill>
                  <a:srgbClr val="0000CC"/>
                </a:solidFill>
                <a:latin typeface="Monotype Corsiva" pitchFamily="66" charset="0"/>
              </a:rPr>
              <a:t>в </a:t>
            </a:r>
            <a:r>
              <a:rPr lang="ru-RU" sz="2600" b="1" dirty="0" smtClean="0">
                <a:solidFill>
                  <a:srgbClr val="0000CC"/>
                </a:solidFill>
                <a:latin typeface="Monotype Corsiva" pitchFamily="66" charset="0"/>
              </a:rPr>
              <a:t>субботниках,</a:t>
            </a:r>
            <a:r>
              <a:rPr lang="ru-RU" sz="2600" b="1" spc="-165" dirty="0" smtClean="0">
                <a:solidFill>
                  <a:srgbClr val="0000CC"/>
                </a:solidFill>
                <a:latin typeface="Monotype Corsiva" pitchFamily="66" charset="0"/>
              </a:rPr>
              <a:t> </a:t>
            </a:r>
            <a:r>
              <a:rPr lang="ru-RU" sz="2600" b="1" dirty="0" smtClean="0">
                <a:solidFill>
                  <a:srgbClr val="0000CC"/>
                </a:solidFill>
                <a:latin typeface="Monotype Corsiva" pitchFamily="66" charset="0"/>
              </a:rPr>
              <a:t>устраиваемых  </a:t>
            </a:r>
            <a:r>
              <a:rPr lang="ru-RU" sz="2600" b="1" spc="-5" dirty="0" smtClean="0">
                <a:solidFill>
                  <a:srgbClr val="0000CC"/>
                </a:solidFill>
                <a:latin typeface="Monotype Corsiva" pitchFamily="66" charset="0"/>
              </a:rPr>
              <a:t>администрацией </a:t>
            </a:r>
            <a:r>
              <a:rPr lang="ru-RU" sz="2600" b="1" dirty="0" smtClean="0">
                <a:solidFill>
                  <a:srgbClr val="0000CC"/>
                </a:solidFill>
                <a:latin typeface="Monotype Corsiva" pitchFamily="66" charset="0"/>
              </a:rPr>
              <a:t>поселка, убираем</a:t>
            </a:r>
            <a:r>
              <a:rPr lang="ru-RU" sz="2600" b="1" spc="-160" dirty="0" smtClean="0">
                <a:solidFill>
                  <a:srgbClr val="0000CC"/>
                </a:solidFill>
                <a:latin typeface="Monotype Corsiva" pitchFamily="66" charset="0"/>
              </a:rPr>
              <a:t> </a:t>
            </a:r>
            <a:r>
              <a:rPr lang="ru-RU" sz="2600" b="1" dirty="0" smtClean="0">
                <a:solidFill>
                  <a:srgbClr val="0000CC"/>
                </a:solidFill>
                <a:latin typeface="Monotype Corsiva" pitchFamily="66" charset="0"/>
              </a:rPr>
              <a:t>сквер,</a:t>
            </a:r>
            <a:endParaRPr lang="ru-RU" sz="2600" b="1" dirty="0" smtClean="0">
              <a:latin typeface="Monotype Corsiva" pitchFamily="66" charset="0"/>
            </a:endParaRPr>
          </a:p>
          <a:p>
            <a:pPr algn="ctr">
              <a:lnSpc>
                <a:spcPct val="100000"/>
              </a:lnSpc>
            </a:pPr>
            <a:r>
              <a:rPr lang="ru-RU" sz="2600" b="1" spc="-5" dirty="0" smtClean="0">
                <a:solidFill>
                  <a:srgbClr val="0000CC"/>
                </a:solidFill>
                <a:latin typeface="Monotype Corsiva" pitchFamily="66" charset="0"/>
              </a:rPr>
              <a:t>находящийся в центре, </a:t>
            </a:r>
            <a:r>
              <a:rPr lang="ru-RU" sz="2600" b="1" spc="5" dirty="0" smtClean="0">
                <a:solidFill>
                  <a:srgbClr val="0000CC"/>
                </a:solidFill>
                <a:latin typeface="Monotype Corsiva" pitchFamily="66" charset="0"/>
              </a:rPr>
              <a:t>белим</a:t>
            </a:r>
            <a:r>
              <a:rPr lang="ru-RU" sz="2600" b="1" spc="-170" dirty="0" smtClean="0">
                <a:solidFill>
                  <a:srgbClr val="0000CC"/>
                </a:solidFill>
                <a:latin typeface="Monotype Corsiva" pitchFamily="66" charset="0"/>
              </a:rPr>
              <a:t> </a:t>
            </a:r>
            <a:r>
              <a:rPr lang="ru-RU" sz="2600" b="1" dirty="0" smtClean="0">
                <a:solidFill>
                  <a:srgbClr val="0000CC"/>
                </a:solidFill>
                <a:latin typeface="Monotype Corsiva" pitchFamily="66" charset="0"/>
              </a:rPr>
              <a:t>деревья.</a:t>
            </a:r>
            <a:endParaRPr lang="ru-RU" sz="2600" b="1" dirty="0">
              <a:latin typeface="Monotype Corsiva" pitchFamily="66" charset="0"/>
            </a:endParaRPr>
          </a:p>
        </p:txBody>
      </p:sp>
      <p:grpSp>
        <p:nvGrpSpPr>
          <p:cNvPr id="3" name="object 6"/>
          <p:cNvGrpSpPr/>
          <p:nvPr/>
        </p:nvGrpSpPr>
        <p:grpSpPr>
          <a:xfrm>
            <a:off x="304800" y="1295400"/>
            <a:ext cx="6518275" cy="5402580"/>
            <a:chOff x="0" y="1267967"/>
            <a:chExt cx="6518275" cy="5402580"/>
          </a:xfrm>
        </p:grpSpPr>
        <p:pic>
          <p:nvPicPr>
            <p:cNvPr id="4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67967"/>
              <a:ext cx="2845308" cy="2781299"/>
            </a:xfrm>
            <a:prstGeom prst="rect">
              <a:avLst/>
            </a:prstGeom>
          </p:spPr>
        </p:pic>
        <p:pic>
          <p:nvPicPr>
            <p:cNvPr id="5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075175"/>
              <a:ext cx="3104388" cy="2589276"/>
            </a:xfrm>
            <a:prstGeom prst="rect">
              <a:avLst/>
            </a:prstGeom>
          </p:spPr>
        </p:pic>
        <p:pic>
          <p:nvPicPr>
            <p:cNvPr id="6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54679" y="1482851"/>
              <a:ext cx="3002280" cy="2575560"/>
            </a:xfrm>
            <a:prstGeom prst="rect">
              <a:avLst/>
            </a:prstGeom>
          </p:spPr>
        </p:pic>
        <p:pic>
          <p:nvPicPr>
            <p:cNvPr id="7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58667" y="4075175"/>
              <a:ext cx="3459479" cy="2595372"/>
            </a:xfrm>
            <a:prstGeom prst="rect">
              <a:avLst/>
            </a:prstGeom>
          </p:spPr>
        </p:pic>
      </p:grpSp>
      <p:grpSp>
        <p:nvGrpSpPr>
          <p:cNvPr id="8" name="object 3"/>
          <p:cNvGrpSpPr/>
          <p:nvPr/>
        </p:nvGrpSpPr>
        <p:grpSpPr>
          <a:xfrm>
            <a:off x="6803135" y="763523"/>
            <a:ext cx="2019300" cy="5907405"/>
            <a:chOff x="6803135" y="763523"/>
            <a:chExt cx="2019300" cy="5907405"/>
          </a:xfrm>
        </p:grpSpPr>
        <p:pic>
          <p:nvPicPr>
            <p:cNvPr id="9" name="object 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91171" y="763523"/>
              <a:ext cx="1632203" cy="3363468"/>
            </a:xfrm>
            <a:prstGeom prst="rect">
              <a:avLst/>
            </a:prstGeom>
          </p:spPr>
        </p:pic>
        <p:pic>
          <p:nvPicPr>
            <p:cNvPr id="10" name="object 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03135" y="4146803"/>
              <a:ext cx="2019300" cy="252374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338</Words>
  <Application>Microsoft Office PowerPoint</Application>
  <PresentationFormat>Экран (4:3)</PresentationFormat>
  <Paragraphs>47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пк</dc:creator>
  <cp:lastModifiedBy>пк</cp:lastModifiedBy>
  <cp:revision>2</cp:revision>
  <dcterms:created xsi:type="dcterms:W3CDTF">2020-09-29T07:42:15Z</dcterms:created>
  <dcterms:modified xsi:type="dcterms:W3CDTF">2020-09-29T14:45:57Z</dcterms:modified>
</cp:coreProperties>
</file>