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78C1-7ADD-4419-8FFD-0FB339603D36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3B446-69A3-40FD-9482-FD6037B1E3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39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B91DD3-58E7-416B-8825-1C1845E997E5}" type="datetimeFigureOut">
              <a:rPr lang="ru-RU" smtClean="0"/>
              <a:t>23.12.2020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903F89-BDEE-4DDE-A0AB-8FDC3CB3609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458200" cy="914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МБОУ СОШ №34 имени Героя Советского Союза Хетагурова Г. И.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Владикавказ 2020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582" y="1484784"/>
            <a:ext cx="8458200" cy="122237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400" b="1" cap="none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«Декада добрых дел во имя торжества</a:t>
            </a:r>
            <a:br>
              <a:rPr lang="ru-RU" sz="5400" b="1" cap="none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400" b="1" cap="none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мира на планете Земля 2020»</a:t>
            </a:r>
            <a:endParaRPr lang="ru-RU" sz="5400" b="1" cap="none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04663"/>
            <a:ext cx="8458200" cy="122237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cap="none" dirty="0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«Движение юных миротворцев и школ мира»</a:t>
            </a:r>
            <a:endParaRPr lang="ru-RU" b="1" cap="none" dirty="0">
              <a:ln w="18000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Download\WhatsApp Image 2020-12-23 at 22.10.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8" y="1401337"/>
            <a:ext cx="3356234" cy="3750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88640"/>
            <a:ext cx="7264896" cy="439248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«Через добрые дела к миру, дружбе между народами, во имя торжества мира на планете Земля!»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9219" name="Picture 3" descr="D:\Download\WhatsApp Image 2020-12-23 at 22.10.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5004048" cy="330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ownload\WhatsApp Image 2020-12-23 at 22.08.5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77072"/>
            <a:ext cx="4967221" cy="2488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Всемирный день борьбы со СПИДом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3474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Сегодня всем известна фраза: «СПИД – чума </a:t>
            </a:r>
            <a:r>
              <a:rPr lang="en-US" dirty="0" smtClean="0"/>
              <a:t>XXI </a:t>
            </a:r>
            <a:r>
              <a:rPr lang="ru-RU" dirty="0" smtClean="0"/>
              <a:t>века». Для учащихся старших классов прошло мероприятие в форме акции на тему: «День борьбы со СПИДом».</a:t>
            </a:r>
            <a:endParaRPr lang="ru-RU" dirty="0"/>
          </a:p>
        </p:txBody>
      </p:sp>
      <p:pic>
        <p:nvPicPr>
          <p:cNvPr id="1027" name="Picture 3" descr="D:\Download\WhatsApp Image 2020-12-23 at 20.20.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84" y="4293096"/>
            <a:ext cx="3579591" cy="247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\WhatsApp Image 2020-12-23 at 20.20.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60" y="2182316"/>
            <a:ext cx="3579591" cy="247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wnload\WhatsApp Image 2020-12-23 at 20.20.2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6434"/>
            <a:ext cx="5242448" cy="3596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wnload\WhatsApp Image 2020-12-23 at 20.40.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01" y="3494559"/>
            <a:ext cx="3168353" cy="313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Владикавказ – город воинской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14" y="1556792"/>
            <a:ext cx="913528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Вот уже 75 лет, как отгремела Великая Отечественная война, а память о ней все еще бередит наши души. «Владикавказ – город воинской славы» – классный час под таким названием прошел в 6«Б» классе. Ребята с большим интересом слушали друг друга. </a:t>
            </a:r>
            <a:endParaRPr lang="ru-RU" dirty="0"/>
          </a:p>
        </p:txBody>
      </p:sp>
      <p:pic>
        <p:nvPicPr>
          <p:cNvPr id="2050" name="Picture 2" descr="D:\Download\WhatsApp Image 2020-12-23 at 20.40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0551"/>
            <a:ext cx="3236954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\WhatsApp Image 2020-12-23 at 20.40.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4559"/>
            <a:ext cx="3168352" cy="313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969" y="0"/>
            <a:ext cx="9170969" cy="1143000"/>
          </a:xfrm>
        </p:spPr>
        <p:txBody>
          <a:bodyPr/>
          <a:lstStyle/>
          <a:p>
            <a:pPr algn="ctr"/>
            <a:r>
              <a:rPr lang="ru-RU" dirty="0" smtClean="0"/>
              <a:t>День Неизвестного солдата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1800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3 декабря – День Неизвестного солдата. Неизвестный солдат никогда не обретет имени и фамилии. Неизвестный солдат навсегда останется тем самым родным человеком, пожертвовавшим жизнью ради будущего своих потомков.</a:t>
            </a:r>
            <a:endParaRPr lang="ru-RU" dirty="0"/>
          </a:p>
        </p:txBody>
      </p:sp>
      <p:pic>
        <p:nvPicPr>
          <p:cNvPr id="3074" name="Picture 2" descr="D:\Download\WhatsApp Image 2020-12-23 at 20.51.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759"/>
            <a:ext cx="3024336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ownload\WhatsApp Image 2020-12-23 at 21.19.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6" y="2348759"/>
            <a:ext cx="3225958" cy="4032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wnload\WhatsApp Image 2020-12-23 at 20.51.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27" y="3140968"/>
            <a:ext cx="3549202" cy="351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" y="0"/>
            <a:ext cx="9143999" cy="1143000"/>
          </a:xfrm>
        </p:spPr>
        <p:txBody>
          <a:bodyPr/>
          <a:lstStyle/>
          <a:p>
            <a:pPr algn="ctr"/>
            <a:r>
              <a:rPr lang="ru-RU" dirty="0" smtClean="0"/>
              <a:t>Маленькие герои большой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Великая Отечественная война… На борьбу с немецкими захватчиками поднялся весь народ. Рядом со взрослыми против врага сражались и дети. В 6«Б» классе прошел классный час «Маленькие герои большой войны». Ребята с огромным интересом рассказывали о героях-сверстниках. Их подвиг никогда не забудется.</a:t>
            </a:r>
            <a:endParaRPr lang="ru-RU" dirty="0"/>
          </a:p>
        </p:txBody>
      </p:sp>
      <p:pic>
        <p:nvPicPr>
          <p:cNvPr id="4098" name="Picture 2" descr="D:\Download\WhatsApp Image 2020-12-23 at 20.58.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9089"/>
            <a:ext cx="4320480" cy="240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wnload\WhatsApp Image 2020-12-23 at 20.58.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97" y="3429000"/>
            <a:ext cx="439224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6" y="0"/>
            <a:ext cx="9143999" cy="1340768"/>
          </a:xfrm>
        </p:spPr>
        <p:txBody>
          <a:bodyPr/>
          <a:lstStyle/>
          <a:p>
            <a:pPr algn="ctr"/>
            <a:r>
              <a:rPr lang="ru-RU" dirty="0" smtClean="0"/>
              <a:t>Международный день добровольцев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5 декабря, в международный день добровольчества, ряды добровольцев пополнились волонтерами из нашей школы, готовые принимать активное участие в жизни нашего региона. Волонтеры – настоящий пример доброты, человечности и бескорыстия.</a:t>
            </a:r>
            <a:endParaRPr lang="ru-RU" dirty="0"/>
          </a:p>
        </p:txBody>
      </p:sp>
      <p:pic>
        <p:nvPicPr>
          <p:cNvPr id="5122" name="Picture 2" descr="D:\Download\WhatsApp Image 2020-12-23 at 21.05.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3125918"/>
            <a:ext cx="2880320" cy="333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wnload\WhatsApp Image 2020-12-23 at 21.05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44" y="3182877"/>
            <a:ext cx="4314356" cy="321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wnload\WhatsApp Image 2020-12-23 at 21.05.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516106" cy="311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Download\WhatsApp Image 2020-12-23 at 21.19.3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94283"/>
            <a:ext cx="2839176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load\WhatsApp Image 2020-12-23 at 21.19.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796"/>
            <a:ext cx="3456384" cy="3882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" y="0"/>
            <a:ext cx="9143999" cy="1143000"/>
          </a:xfrm>
        </p:spPr>
        <p:txBody>
          <a:bodyPr/>
          <a:lstStyle/>
          <a:p>
            <a:pPr algn="ctr"/>
            <a:r>
              <a:rPr lang="ru-RU" dirty="0" smtClean="0"/>
              <a:t>День Героев Отечества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Мы называем место, где родились и живем Родина, Отечество, Россия. И во все времена люди гордились и прославляли, любили и берегли свою Родину и защищали от врагов. 9 декабря в нашей школе были проведены классные часы посвященные «Дню Героев Отечества»</a:t>
            </a:r>
            <a:endParaRPr lang="ru-RU" dirty="0"/>
          </a:p>
        </p:txBody>
      </p:sp>
      <p:pic>
        <p:nvPicPr>
          <p:cNvPr id="6146" name="Picture 2" descr="D:\Download\WhatsApp Image 2020-12-23 at 21.19.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48104"/>
            <a:ext cx="2952578" cy="367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Download\WhatsApp Image 2020-12-23 at 21.19.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65833"/>
            <a:ext cx="3695149" cy="295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ownload\WhatsApp Image 2020-12-23 at 21.19.3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b="19133"/>
          <a:stretch/>
        </p:blipFill>
        <p:spPr bwMode="auto">
          <a:xfrm>
            <a:off x="3080100" y="3764681"/>
            <a:ext cx="2224193" cy="2916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8" y="0"/>
            <a:ext cx="9143999" cy="1143000"/>
          </a:xfrm>
        </p:spPr>
        <p:txBody>
          <a:bodyPr/>
          <a:lstStyle/>
          <a:p>
            <a:pPr algn="ctr"/>
            <a:r>
              <a:rPr lang="ru-RU" dirty="0"/>
              <a:t>День Героев Отечества</a:t>
            </a:r>
          </a:p>
        </p:txBody>
      </p:sp>
      <p:pic>
        <p:nvPicPr>
          <p:cNvPr id="7171" name="Picture 3" descr="D:\Download\WhatsApp Image 2020-12-23 at 21.19.3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" y="1009255"/>
            <a:ext cx="2843645" cy="354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ownload\WhatsApp Image 2020-12-23 at 21.19.3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16" y="3593382"/>
            <a:ext cx="2959224" cy="3088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ownload\WhatsApp Image 2020-12-23 at 21.19.3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0"/>
          <a:stretch/>
        </p:blipFill>
        <p:spPr bwMode="auto">
          <a:xfrm>
            <a:off x="315474" y="3593382"/>
            <a:ext cx="2538683" cy="3088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wnload\WhatsApp Image 2020-12-23 at 21.19.35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50" y="831313"/>
            <a:ext cx="3024336" cy="3758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pPr algn="ctr"/>
            <a:r>
              <a:rPr lang="ru-RU" dirty="0" smtClean="0"/>
              <a:t>Международный день прав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День прав человека отмечается 10 декабря. Это возможность еще раз заявить о значимости прав человека в восстановлении мира таким, каким мы хотим его видеть.</a:t>
            </a:r>
            <a:endParaRPr lang="ru-RU" dirty="0"/>
          </a:p>
        </p:txBody>
      </p:sp>
      <p:pic>
        <p:nvPicPr>
          <p:cNvPr id="8194" name="Picture 2" descr="D:\Download\WhatsApp Image 2020-12-23 at 21.44.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11588"/>
            <a:ext cx="3088800" cy="306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wnload\WhatsApp Image 2020-12-23 at 21.44.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33524"/>
            <a:ext cx="3250981" cy="3193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wnload\WhatsApp Image 2020-12-23 at 21.44.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2186"/>
            <a:ext cx="3497995" cy="294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348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«Декада добрых дел во имя торжества мира на планете Земля 2020»</vt:lpstr>
      <vt:lpstr>Всемирный день борьбы со СПИДом</vt:lpstr>
      <vt:lpstr>Владикавказ – город воинской славы</vt:lpstr>
      <vt:lpstr>День Неизвестного солдата</vt:lpstr>
      <vt:lpstr>Маленькие герои большой войны</vt:lpstr>
      <vt:lpstr>Международный день добровольцев</vt:lpstr>
      <vt:lpstr>День Героев Отечества</vt:lpstr>
      <vt:lpstr>День Героев Отечества</vt:lpstr>
      <vt:lpstr>Международный день прав человека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«Декада добрых дел во имя торжества мира на планете Земля 2020»</dc:title>
  <dc:creator>Samvel</dc:creator>
  <cp:lastModifiedBy>Samvel</cp:lastModifiedBy>
  <cp:revision>13</cp:revision>
  <dcterms:created xsi:type="dcterms:W3CDTF">2020-12-23T16:54:56Z</dcterms:created>
  <dcterms:modified xsi:type="dcterms:W3CDTF">2020-12-23T19:16:08Z</dcterms:modified>
</cp:coreProperties>
</file>